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6" r:id="rId9"/>
    <p:sldId id="288" r:id="rId10"/>
    <p:sldId id="4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BB63A0"/>
    <a:srgbClr val="80965C"/>
    <a:srgbClr val="99336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F3720-5398-4183-B9E0-D4944DF085CC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C08D00-BCA5-494D-AB1D-1619DF490C48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1" dirty="0">
              <a:solidFill>
                <a:schemeClr val="tx1"/>
              </a:solidFill>
            </a:rPr>
            <a:t>Педагогический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1" dirty="0">
              <a:solidFill>
                <a:schemeClr val="tx1"/>
              </a:solidFill>
            </a:rPr>
            <a:t>коллектив</a:t>
          </a:r>
          <a:endParaRPr lang="ru-RU" dirty="0">
            <a:solidFill>
              <a:schemeClr val="tx1"/>
            </a:solidFill>
          </a:endParaRPr>
        </a:p>
      </dgm:t>
    </dgm:pt>
    <dgm:pt modelId="{3435312F-73D8-4BD2-8418-DE0B34E81309}" type="parTrans" cxnId="{BBB50F46-4610-4C2B-96E4-A6B98E185E65}">
      <dgm:prSet/>
      <dgm:spPr/>
      <dgm:t>
        <a:bodyPr/>
        <a:lstStyle/>
        <a:p>
          <a:endParaRPr lang="ru-RU"/>
        </a:p>
      </dgm:t>
    </dgm:pt>
    <dgm:pt modelId="{047BAF70-7281-4158-95CE-19527EB36DF1}" type="sibTrans" cxnId="{BBB50F46-4610-4C2B-96E4-A6B98E185E65}">
      <dgm:prSet/>
      <dgm:spPr/>
      <dgm:t>
        <a:bodyPr/>
        <a:lstStyle/>
        <a:p>
          <a:endParaRPr lang="ru-RU"/>
        </a:p>
      </dgm:t>
    </dgm:pt>
    <dgm:pt modelId="{FF1B2C85-D68C-492D-840D-CF3E5EBE162E}">
      <dgm:prSet phldrT="[Текст]"/>
      <dgm:spPr/>
      <dgm:t>
        <a:bodyPr/>
        <a:lstStyle/>
        <a:p>
          <a:r>
            <a:rPr lang="ru-RU" altLang="ru-RU" b="1" dirty="0">
              <a:solidFill>
                <a:schemeClr val="tx1"/>
              </a:solidFill>
            </a:rPr>
            <a:t>Родители, дети</a:t>
          </a:r>
          <a:endParaRPr lang="ru-RU" dirty="0"/>
        </a:p>
      </dgm:t>
    </dgm:pt>
    <dgm:pt modelId="{239A6A0E-7AC7-4333-9D06-0A45C0095FA8}" type="parTrans" cxnId="{4998FA29-E9C4-4600-B727-A196A3B8E2C9}">
      <dgm:prSet/>
      <dgm:spPr/>
      <dgm:t>
        <a:bodyPr/>
        <a:lstStyle/>
        <a:p>
          <a:endParaRPr lang="ru-RU"/>
        </a:p>
      </dgm:t>
    </dgm:pt>
    <dgm:pt modelId="{AE8F4227-9018-4249-BF4D-A3F7957E00EE}" type="sibTrans" cxnId="{4998FA29-E9C4-4600-B727-A196A3B8E2C9}">
      <dgm:prSet/>
      <dgm:spPr/>
      <dgm:t>
        <a:bodyPr/>
        <a:lstStyle/>
        <a:p>
          <a:endParaRPr lang="ru-RU"/>
        </a:p>
      </dgm:t>
    </dgm:pt>
    <dgm:pt modelId="{A5E763A9-E2AC-45BA-9788-B974CC793C4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Общественность</a:t>
          </a:r>
        </a:p>
      </dgm:t>
    </dgm:pt>
    <dgm:pt modelId="{A7C5B5C6-36CC-4D3A-8BC9-8DCFB46E3202}" type="parTrans" cxnId="{29F7A0D8-524D-4E1B-B96D-BD3C1A878D8F}">
      <dgm:prSet/>
      <dgm:spPr/>
      <dgm:t>
        <a:bodyPr/>
        <a:lstStyle/>
        <a:p>
          <a:endParaRPr lang="ru-RU"/>
        </a:p>
      </dgm:t>
    </dgm:pt>
    <dgm:pt modelId="{3CD6C22C-15DD-4FDF-B867-A8378755EFFB}" type="sibTrans" cxnId="{29F7A0D8-524D-4E1B-B96D-BD3C1A878D8F}">
      <dgm:prSet/>
      <dgm:spPr/>
      <dgm:t>
        <a:bodyPr/>
        <a:lstStyle/>
        <a:p>
          <a:endParaRPr lang="ru-RU"/>
        </a:p>
      </dgm:t>
    </dgm:pt>
    <dgm:pt modelId="{BF3B12E7-520C-41AD-B841-1E021F6B54DF}">
      <dgm:prSet/>
      <dgm:spPr/>
      <dgm:t>
        <a:bodyPr/>
        <a:lstStyle/>
        <a:p>
          <a:pPr algn="just">
            <a:buNone/>
          </a:pPr>
          <a:r>
            <a:rPr lang="ru-RU" dirty="0"/>
            <a:t>   Педсовет, методический совет, ПОС, методические объединения, рабочие группы по различным направлениям, мессенджеры</a:t>
          </a:r>
        </a:p>
      </dgm:t>
    </dgm:pt>
    <dgm:pt modelId="{641F7A9F-7FA5-4656-9DDF-C3A0E1199FD2}" type="parTrans" cxnId="{FF5F46DD-EBA7-4548-83F0-038B2871D980}">
      <dgm:prSet/>
      <dgm:spPr/>
      <dgm:t>
        <a:bodyPr/>
        <a:lstStyle/>
        <a:p>
          <a:endParaRPr lang="ru-RU"/>
        </a:p>
      </dgm:t>
    </dgm:pt>
    <dgm:pt modelId="{B3A93034-144C-4616-89D4-5768935659FF}" type="sibTrans" cxnId="{FF5F46DD-EBA7-4548-83F0-038B2871D980}">
      <dgm:prSet/>
      <dgm:spPr/>
      <dgm:t>
        <a:bodyPr/>
        <a:lstStyle/>
        <a:p>
          <a:endParaRPr lang="ru-RU"/>
        </a:p>
      </dgm:t>
    </dgm:pt>
    <dgm:pt modelId="{467BE1B8-DC4A-49D8-A967-72F0B4404D0E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ru-RU" dirty="0"/>
            <a:t>  Совет отцов, родительские общешкольные и по классам собрания, мессенджеры, сайт школы.  </a:t>
          </a:r>
        </a:p>
      </dgm:t>
    </dgm:pt>
    <dgm:pt modelId="{C30C0093-8A0A-4FE8-9ABC-A181196FF0B0}" type="parTrans" cxnId="{540F8A84-6A88-4101-B09C-1F84FA05A62C}">
      <dgm:prSet/>
      <dgm:spPr/>
      <dgm:t>
        <a:bodyPr/>
        <a:lstStyle/>
        <a:p>
          <a:endParaRPr lang="ru-RU"/>
        </a:p>
      </dgm:t>
    </dgm:pt>
    <dgm:pt modelId="{99B9DA6F-29DF-4D34-A2F0-B94021A130F0}" type="sibTrans" cxnId="{540F8A84-6A88-4101-B09C-1F84FA05A62C}">
      <dgm:prSet/>
      <dgm:spPr/>
      <dgm:t>
        <a:bodyPr/>
        <a:lstStyle/>
        <a:p>
          <a:endParaRPr lang="ru-RU"/>
        </a:p>
      </dgm:t>
    </dgm:pt>
    <dgm:pt modelId="{8ED0C6B3-C8DE-4B70-BE46-274673079246}">
      <dgm:prSet/>
      <dgm:spPr/>
      <dgm:t>
        <a:bodyPr/>
        <a:lstStyle/>
        <a:p>
          <a:pPr>
            <a:buNone/>
          </a:pPr>
          <a:r>
            <a:rPr lang="ru-RU" dirty="0"/>
            <a:t>   Сайт школы, мессенджеры, средства массовой информации</a:t>
          </a:r>
        </a:p>
      </dgm:t>
    </dgm:pt>
    <dgm:pt modelId="{F6C3CCC4-CAE9-4EC3-894C-F753F1C9FAD4}" type="parTrans" cxnId="{5369A700-E0E1-40E5-A846-1643EDFD96E0}">
      <dgm:prSet/>
      <dgm:spPr/>
      <dgm:t>
        <a:bodyPr/>
        <a:lstStyle/>
        <a:p>
          <a:endParaRPr lang="ru-RU"/>
        </a:p>
      </dgm:t>
    </dgm:pt>
    <dgm:pt modelId="{ACD32B2C-C017-4A0B-A9E9-16C5CBA5C53F}" type="sibTrans" cxnId="{5369A700-E0E1-40E5-A846-1643EDFD96E0}">
      <dgm:prSet/>
      <dgm:spPr/>
      <dgm:t>
        <a:bodyPr/>
        <a:lstStyle/>
        <a:p>
          <a:endParaRPr lang="ru-RU"/>
        </a:p>
      </dgm:t>
    </dgm:pt>
    <dgm:pt modelId="{4FD4385C-2C51-4D5E-AA48-D29FD211D0BD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ru-RU" dirty="0"/>
            <a:t>Мариинская республика мальчишек и девчонок, совет старшеклассников, классные часы</a:t>
          </a:r>
        </a:p>
      </dgm:t>
    </dgm:pt>
    <dgm:pt modelId="{09EB2C97-229E-4EF8-AF51-C5566C6DA19D}" type="parTrans" cxnId="{F6086C89-C507-4FE1-AE7B-F28C4EB5F361}">
      <dgm:prSet/>
      <dgm:spPr/>
      <dgm:t>
        <a:bodyPr/>
        <a:lstStyle/>
        <a:p>
          <a:endParaRPr lang="ru-RU"/>
        </a:p>
      </dgm:t>
    </dgm:pt>
    <dgm:pt modelId="{9C0C789A-6B13-4BB9-AB1E-CE3A097108E8}" type="sibTrans" cxnId="{F6086C89-C507-4FE1-AE7B-F28C4EB5F361}">
      <dgm:prSet/>
      <dgm:spPr/>
      <dgm:t>
        <a:bodyPr/>
        <a:lstStyle/>
        <a:p>
          <a:endParaRPr lang="ru-RU"/>
        </a:p>
      </dgm:t>
    </dgm:pt>
    <dgm:pt modelId="{1490AFBA-BCB5-4BEF-A899-F78513B38562}" type="pres">
      <dgm:prSet presAssocID="{79CF3720-5398-4183-B9E0-D4944DF085C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E852E-EF56-4854-A8B9-B8C1E79F4A14}" type="pres">
      <dgm:prSet presAssocID="{E2C08D00-BCA5-494D-AB1D-1619DF490C48}" presName="compNode" presStyleCnt="0"/>
      <dgm:spPr/>
    </dgm:pt>
    <dgm:pt modelId="{12EEAB76-D13D-4CB1-8C28-AD45EBBD78E2}" type="pres">
      <dgm:prSet presAssocID="{E2C08D00-BCA5-494D-AB1D-1619DF490C4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93004-4C94-46EB-B2BA-2BBEBF70BB95}" type="pres">
      <dgm:prSet presAssocID="{E2C08D00-BCA5-494D-AB1D-1619DF490C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4B635-575C-4DF1-9FBC-265DB7E06EA6}" type="pres">
      <dgm:prSet presAssocID="{E2C08D00-BCA5-494D-AB1D-1619DF490C4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AAF5CDCB-61D2-4D26-9BA5-E83A0707B2E3}" type="pres">
      <dgm:prSet presAssocID="{E2C08D00-BCA5-494D-AB1D-1619DF490C48}" presName="adorn" presStyleLbl="fgAccFollowNode1" presStyleIdx="0" presStyleCnt="3"/>
      <dgm:spPr/>
    </dgm:pt>
    <dgm:pt modelId="{CE361C87-03F9-4729-A825-7573226123C1}" type="pres">
      <dgm:prSet presAssocID="{047BAF70-7281-4158-95CE-19527EB36D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BA8D27-3085-412D-85BF-AE5EAF68EBE2}" type="pres">
      <dgm:prSet presAssocID="{FF1B2C85-D68C-492D-840D-CF3E5EBE162E}" presName="compNode" presStyleCnt="0"/>
      <dgm:spPr/>
    </dgm:pt>
    <dgm:pt modelId="{2492C81F-7947-4160-B01A-B015CD0C1277}" type="pres">
      <dgm:prSet presAssocID="{FF1B2C85-D68C-492D-840D-CF3E5EBE162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A84F7-AACF-49F4-BB36-AA4DBC4558F6}" type="pres">
      <dgm:prSet presAssocID="{FF1B2C85-D68C-492D-840D-CF3E5EBE16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638BC-2B4E-409A-87A5-4F2A7C140275}" type="pres">
      <dgm:prSet presAssocID="{FF1B2C85-D68C-492D-840D-CF3E5EBE162E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19D3BE25-A4E2-4652-9A7C-4F511FDD3FDC}" type="pres">
      <dgm:prSet presAssocID="{FF1B2C85-D68C-492D-840D-CF3E5EBE162E}" presName="adorn" presStyleLbl="fgAccFollowNode1" presStyleIdx="1" presStyleCnt="3"/>
      <dgm:spPr/>
    </dgm:pt>
    <dgm:pt modelId="{63858470-7F8D-4437-A270-0D28936E3891}" type="pres">
      <dgm:prSet presAssocID="{AE8F4227-9018-4249-BF4D-A3F7957E00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89469A2-B54B-4D55-A879-45B6BC47D96B}" type="pres">
      <dgm:prSet presAssocID="{A5E763A9-E2AC-45BA-9788-B974CC793C46}" presName="compNode" presStyleCnt="0"/>
      <dgm:spPr/>
    </dgm:pt>
    <dgm:pt modelId="{7CC2D51C-24D3-4FFB-A27B-D7A0EDB5EE82}" type="pres">
      <dgm:prSet presAssocID="{A5E763A9-E2AC-45BA-9788-B974CC793C4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A8CDC-3466-41CF-AC01-CA0AB4D61DE2}" type="pres">
      <dgm:prSet presAssocID="{A5E763A9-E2AC-45BA-9788-B974CC793C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6F325-E698-4B02-A760-0A974EB3218D}" type="pres">
      <dgm:prSet presAssocID="{A5E763A9-E2AC-45BA-9788-B974CC793C4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FF80529F-71D1-410B-88CE-6D89AFAF9335}" type="pres">
      <dgm:prSet presAssocID="{A5E763A9-E2AC-45BA-9788-B974CC793C46}" presName="adorn" presStyleLbl="fgAccFollowNode1" presStyleIdx="2" presStyleCnt="3"/>
      <dgm:spPr/>
    </dgm:pt>
  </dgm:ptLst>
  <dgm:cxnLst>
    <dgm:cxn modelId="{F509F1AA-2EB7-49F3-8345-9394CD4E2494}" type="presOf" srcId="{E2C08D00-BCA5-494D-AB1D-1619DF490C48}" destId="{D0693004-4C94-46EB-B2BA-2BBEBF70BB95}" srcOrd="0" destOrd="0" presId="urn:microsoft.com/office/officeart/2005/8/layout/bList2"/>
    <dgm:cxn modelId="{833B328B-812B-4B78-8802-CD7E691C4876}" type="presOf" srcId="{FF1B2C85-D68C-492D-840D-CF3E5EBE162E}" destId="{964638BC-2B4E-409A-87A5-4F2A7C140275}" srcOrd="1" destOrd="0" presId="urn:microsoft.com/office/officeart/2005/8/layout/bList2"/>
    <dgm:cxn modelId="{F6086C89-C507-4FE1-AE7B-F28C4EB5F361}" srcId="{FF1B2C85-D68C-492D-840D-CF3E5EBE162E}" destId="{4FD4385C-2C51-4D5E-AA48-D29FD211D0BD}" srcOrd="1" destOrd="0" parTransId="{09EB2C97-229E-4EF8-AF51-C5566C6DA19D}" sibTransId="{9C0C789A-6B13-4BB9-AB1E-CE3A097108E8}"/>
    <dgm:cxn modelId="{DDCF0003-48D1-49C5-AD7C-40A7A9EB3426}" type="presOf" srcId="{AE8F4227-9018-4249-BF4D-A3F7957E00EE}" destId="{63858470-7F8D-4437-A270-0D28936E3891}" srcOrd="0" destOrd="0" presId="urn:microsoft.com/office/officeart/2005/8/layout/bList2"/>
    <dgm:cxn modelId="{A013B41A-6DC7-4D1A-ADA7-8994A669C238}" type="presOf" srcId="{467BE1B8-DC4A-49D8-A967-72F0B4404D0E}" destId="{2492C81F-7947-4160-B01A-B015CD0C1277}" srcOrd="0" destOrd="0" presId="urn:microsoft.com/office/officeart/2005/8/layout/bList2"/>
    <dgm:cxn modelId="{FF5F46DD-EBA7-4548-83F0-038B2871D980}" srcId="{E2C08D00-BCA5-494D-AB1D-1619DF490C48}" destId="{BF3B12E7-520C-41AD-B841-1E021F6B54DF}" srcOrd="0" destOrd="0" parTransId="{641F7A9F-7FA5-4656-9DDF-C3A0E1199FD2}" sibTransId="{B3A93034-144C-4616-89D4-5768935659FF}"/>
    <dgm:cxn modelId="{81E6CF17-6824-476D-ACF0-B6F7837EF12A}" type="presOf" srcId="{A5E763A9-E2AC-45BA-9788-B974CC793C46}" destId="{CB8A8CDC-3466-41CF-AC01-CA0AB4D61DE2}" srcOrd="0" destOrd="0" presId="urn:microsoft.com/office/officeart/2005/8/layout/bList2"/>
    <dgm:cxn modelId="{8AB976E6-9B17-482A-927D-A76C63D35B28}" type="presOf" srcId="{FF1B2C85-D68C-492D-840D-CF3E5EBE162E}" destId="{07BA84F7-AACF-49F4-BB36-AA4DBC4558F6}" srcOrd="0" destOrd="0" presId="urn:microsoft.com/office/officeart/2005/8/layout/bList2"/>
    <dgm:cxn modelId="{540F8A84-6A88-4101-B09C-1F84FA05A62C}" srcId="{FF1B2C85-D68C-492D-840D-CF3E5EBE162E}" destId="{467BE1B8-DC4A-49D8-A967-72F0B4404D0E}" srcOrd="0" destOrd="0" parTransId="{C30C0093-8A0A-4FE8-9ABC-A181196FF0B0}" sibTransId="{99B9DA6F-29DF-4D34-A2F0-B94021A130F0}"/>
    <dgm:cxn modelId="{50C12509-064E-4A2C-8A24-300F75FD8533}" type="presOf" srcId="{4FD4385C-2C51-4D5E-AA48-D29FD211D0BD}" destId="{2492C81F-7947-4160-B01A-B015CD0C1277}" srcOrd="0" destOrd="1" presId="urn:microsoft.com/office/officeart/2005/8/layout/bList2"/>
    <dgm:cxn modelId="{5369A700-E0E1-40E5-A846-1643EDFD96E0}" srcId="{A5E763A9-E2AC-45BA-9788-B974CC793C46}" destId="{8ED0C6B3-C8DE-4B70-BE46-274673079246}" srcOrd="0" destOrd="0" parTransId="{F6C3CCC4-CAE9-4EC3-894C-F753F1C9FAD4}" sibTransId="{ACD32B2C-C017-4A0B-A9E9-16C5CBA5C53F}"/>
    <dgm:cxn modelId="{A858D6C6-2EB9-4C34-833C-B1772B6B41E6}" type="presOf" srcId="{A5E763A9-E2AC-45BA-9788-B974CC793C46}" destId="{CE46F325-E698-4B02-A760-0A974EB3218D}" srcOrd="1" destOrd="0" presId="urn:microsoft.com/office/officeart/2005/8/layout/bList2"/>
    <dgm:cxn modelId="{34D59B73-F900-4A36-A6F8-10D0F507BA9B}" type="presOf" srcId="{047BAF70-7281-4158-95CE-19527EB36DF1}" destId="{CE361C87-03F9-4729-A825-7573226123C1}" srcOrd="0" destOrd="0" presId="urn:microsoft.com/office/officeart/2005/8/layout/bList2"/>
    <dgm:cxn modelId="{2E289745-934B-4FF4-BA5A-58BA4ED4010A}" type="presOf" srcId="{79CF3720-5398-4183-B9E0-D4944DF085CC}" destId="{1490AFBA-BCB5-4BEF-A899-F78513B38562}" srcOrd="0" destOrd="0" presId="urn:microsoft.com/office/officeart/2005/8/layout/bList2"/>
    <dgm:cxn modelId="{6DE48658-CF70-4E5D-B34B-BF5B7E7C52C8}" type="presOf" srcId="{BF3B12E7-520C-41AD-B841-1E021F6B54DF}" destId="{12EEAB76-D13D-4CB1-8C28-AD45EBBD78E2}" srcOrd="0" destOrd="0" presId="urn:microsoft.com/office/officeart/2005/8/layout/bList2"/>
    <dgm:cxn modelId="{8F2652F7-28E8-4320-8F9C-F8281B8F91C7}" type="presOf" srcId="{8ED0C6B3-C8DE-4B70-BE46-274673079246}" destId="{7CC2D51C-24D3-4FFB-A27B-D7A0EDB5EE82}" srcOrd="0" destOrd="0" presId="urn:microsoft.com/office/officeart/2005/8/layout/bList2"/>
    <dgm:cxn modelId="{4998FA29-E9C4-4600-B727-A196A3B8E2C9}" srcId="{79CF3720-5398-4183-B9E0-D4944DF085CC}" destId="{FF1B2C85-D68C-492D-840D-CF3E5EBE162E}" srcOrd="1" destOrd="0" parTransId="{239A6A0E-7AC7-4333-9D06-0A45C0095FA8}" sibTransId="{AE8F4227-9018-4249-BF4D-A3F7957E00EE}"/>
    <dgm:cxn modelId="{29F7A0D8-524D-4E1B-B96D-BD3C1A878D8F}" srcId="{79CF3720-5398-4183-B9E0-D4944DF085CC}" destId="{A5E763A9-E2AC-45BA-9788-B974CC793C46}" srcOrd="2" destOrd="0" parTransId="{A7C5B5C6-36CC-4D3A-8BC9-8DCFB46E3202}" sibTransId="{3CD6C22C-15DD-4FDF-B867-A8378755EFFB}"/>
    <dgm:cxn modelId="{58F0ACAC-0D31-41D0-9F8E-1468164ECDB3}" type="presOf" srcId="{E2C08D00-BCA5-494D-AB1D-1619DF490C48}" destId="{CD84B635-575C-4DF1-9FBC-265DB7E06EA6}" srcOrd="1" destOrd="0" presId="urn:microsoft.com/office/officeart/2005/8/layout/bList2"/>
    <dgm:cxn modelId="{BBB50F46-4610-4C2B-96E4-A6B98E185E65}" srcId="{79CF3720-5398-4183-B9E0-D4944DF085CC}" destId="{E2C08D00-BCA5-494D-AB1D-1619DF490C48}" srcOrd="0" destOrd="0" parTransId="{3435312F-73D8-4BD2-8418-DE0B34E81309}" sibTransId="{047BAF70-7281-4158-95CE-19527EB36DF1}"/>
    <dgm:cxn modelId="{BBA0C34B-BB6B-4FDF-B27B-432459441313}" type="presParOf" srcId="{1490AFBA-BCB5-4BEF-A899-F78513B38562}" destId="{996E852E-EF56-4854-A8B9-B8C1E79F4A14}" srcOrd="0" destOrd="0" presId="urn:microsoft.com/office/officeart/2005/8/layout/bList2"/>
    <dgm:cxn modelId="{4B39B002-E88B-42E4-8C49-CEF6F54E0E22}" type="presParOf" srcId="{996E852E-EF56-4854-A8B9-B8C1E79F4A14}" destId="{12EEAB76-D13D-4CB1-8C28-AD45EBBD78E2}" srcOrd="0" destOrd="0" presId="urn:microsoft.com/office/officeart/2005/8/layout/bList2"/>
    <dgm:cxn modelId="{C33BC368-C690-44F5-8CFA-D888DAA6501B}" type="presParOf" srcId="{996E852E-EF56-4854-A8B9-B8C1E79F4A14}" destId="{D0693004-4C94-46EB-B2BA-2BBEBF70BB95}" srcOrd="1" destOrd="0" presId="urn:microsoft.com/office/officeart/2005/8/layout/bList2"/>
    <dgm:cxn modelId="{3F9B7F0C-21C5-4095-A286-731891588297}" type="presParOf" srcId="{996E852E-EF56-4854-A8B9-B8C1E79F4A14}" destId="{CD84B635-575C-4DF1-9FBC-265DB7E06EA6}" srcOrd="2" destOrd="0" presId="urn:microsoft.com/office/officeart/2005/8/layout/bList2"/>
    <dgm:cxn modelId="{8D630525-D443-4DB9-9AA4-5CE834C78CEC}" type="presParOf" srcId="{996E852E-EF56-4854-A8B9-B8C1E79F4A14}" destId="{AAF5CDCB-61D2-4D26-9BA5-E83A0707B2E3}" srcOrd="3" destOrd="0" presId="urn:microsoft.com/office/officeart/2005/8/layout/bList2"/>
    <dgm:cxn modelId="{AAFDC91B-77DA-448F-8916-BA305FC95BD3}" type="presParOf" srcId="{1490AFBA-BCB5-4BEF-A899-F78513B38562}" destId="{CE361C87-03F9-4729-A825-7573226123C1}" srcOrd="1" destOrd="0" presId="urn:microsoft.com/office/officeart/2005/8/layout/bList2"/>
    <dgm:cxn modelId="{CC3647C4-82B5-4B11-B142-CC786A166B3B}" type="presParOf" srcId="{1490AFBA-BCB5-4BEF-A899-F78513B38562}" destId="{2ABA8D27-3085-412D-85BF-AE5EAF68EBE2}" srcOrd="2" destOrd="0" presId="urn:microsoft.com/office/officeart/2005/8/layout/bList2"/>
    <dgm:cxn modelId="{B2EF79C3-BAB2-4BC7-8E1F-8506257C9431}" type="presParOf" srcId="{2ABA8D27-3085-412D-85BF-AE5EAF68EBE2}" destId="{2492C81F-7947-4160-B01A-B015CD0C1277}" srcOrd="0" destOrd="0" presId="urn:microsoft.com/office/officeart/2005/8/layout/bList2"/>
    <dgm:cxn modelId="{A7EDF0FC-FB5C-40C7-B4F6-6732DACF6A89}" type="presParOf" srcId="{2ABA8D27-3085-412D-85BF-AE5EAF68EBE2}" destId="{07BA84F7-AACF-49F4-BB36-AA4DBC4558F6}" srcOrd="1" destOrd="0" presId="urn:microsoft.com/office/officeart/2005/8/layout/bList2"/>
    <dgm:cxn modelId="{482DFDB7-5B0C-4DB2-83E7-E1FC576C9807}" type="presParOf" srcId="{2ABA8D27-3085-412D-85BF-AE5EAF68EBE2}" destId="{964638BC-2B4E-409A-87A5-4F2A7C140275}" srcOrd="2" destOrd="0" presId="urn:microsoft.com/office/officeart/2005/8/layout/bList2"/>
    <dgm:cxn modelId="{0B62A65B-FBBD-48F5-B57D-4928DA3CC239}" type="presParOf" srcId="{2ABA8D27-3085-412D-85BF-AE5EAF68EBE2}" destId="{19D3BE25-A4E2-4652-9A7C-4F511FDD3FDC}" srcOrd="3" destOrd="0" presId="urn:microsoft.com/office/officeart/2005/8/layout/bList2"/>
    <dgm:cxn modelId="{BA0E75AE-63C1-470D-9803-B314194F107B}" type="presParOf" srcId="{1490AFBA-BCB5-4BEF-A899-F78513B38562}" destId="{63858470-7F8D-4437-A270-0D28936E3891}" srcOrd="3" destOrd="0" presId="urn:microsoft.com/office/officeart/2005/8/layout/bList2"/>
    <dgm:cxn modelId="{563DAEC6-00AB-4E0D-BC58-F29F6FC8BBE8}" type="presParOf" srcId="{1490AFBA-BCB5-4BEF-A899-F78513B38562}" destId="{689469A2-B54B-4D55-A879-45B6BC47D96B}" srcOrd="4" destOrd="0" presId="urn:microsoft.com/office/officeart/2005/8/layout/bList2"/>
    <dgm:cxn modelId="{F44C189F-87AE-4C2F-88C6-853CD34A2AE3}" type="presParOf" srcId="{689469A2-B54B-4D55-A879-45B6BC47D96B}" destId="{7CC2D51C-24D3-4FFB-A27B-D7A0EDB5EE82}" srcOrd="0" destOrd="0" presId="urn:microsoft.com/office/officeart/2005/8/layout/bList2"/>
    <dgm:cxn modelId="{AAECB0C5-5A7F-41A2-8DD9-29863783DFAD}" type="presParOf" srcId="{689469A2-B54B-4D55-A879-45B6BC47D96B}" destId="{CB8A8CDC-3466-41CF-AC01-CA0AB4D61DE2}" srcOrd="1" destOrd="0" presId="urn:microsoft.com/office/officeart/2005/8/layout/bList2"/>
    <dgm:cxn modelId="{3DF2B5C9-7801-4C61-9CFD-9479D00986DE}" type="presParOf" srcId="{689469A2-B54B-4D55-A879-45B6BC47D96B}" destId="{CE46F325-E698-4B02-A760-0A974EB3218D}" srcOrd="2" destOrd="0" presId="urn:microsoft.com/office/officeart/2005/8/layout/bList2"/>
    <dgm:cxn modelId="{38D74669-C733-43E7-8C83-B308EC012535}" type="presParOf" srcId="{689469A2-B54B-4D55-A879-45B6BC47D96B}" destId="{FF80529F-71D1-410B-88CE-6D89AFAF9335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EAB76-D13D-4CB1-8C28-AD45EBBD78E2}">
      <dsp:nvSpPr>
        <dsp:cNvPr id="0" name=""/>
        <dsp:cNvSpPr/>
      </dsp:nvSpPr>
      <dsp:spPr>
        <a:xfrm>
          <a:off x="5330" y="854772"/>
          <a:ext cx="2302287" cy="1718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   Педсовет, методический совет, ПОС, методические объединения, рабочие группы по различным направлениям, мессенджеры</a:t>
          </a:r>
        </a:p>
      </dsp:txBody>
      <dsp:txXfrm>
        <a:off x="45599" y="895041"/>
        <a:ext cx="2221749" cy="1678340"/>
      </dsp:txXfrm>
    </dsp:sp>
    <dsp:sp modelId="{CD84B635-575C-4DF1-9FBC-265DB7E06EA6}">
      <dsp:nvSpPr>
        <dsp:cNvPr id="0" name=""/>
        <dsp:cNvSpPr/>
      </dsp:nvSpPr>
      <dsp:spPr>
        <a:xfrm>
          <a:off x="5330" y="2573381"/>
          <a:ext cx="2302287" cy="7390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700" b="1" kern="1200" dirty="0">
              <a:solidFill>
                <a:schemeClr val="tx1"/>
              </a:solidFill>
            </a:rPr>
            <a:t>Педагогический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700" b="1" kern="1200" dirty="0">
              <a:solidFill>
                <a:schemeClr val="tx1"/>
              </a:solidFill>
            </a:rPr>
            <a:t>коллектив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330" y="2573381"/>
        <a:ext cx="1621329" cy="739001"/>
      </dsp:txXfrm>
    </dsp:sp>
    <dsp:sp modelId="{AAF5CDCB-61D2-4D26-9BA5-E83A0707B2E3}">
      <dsp:nvSpPr>
        <dsp:cNvPr id="0" name=""/>
        <dsp:cNvSpPr/>
      </dsp:nvSpPr>
      <dsp:spPr>
        <a:xfrm>
          <a:off x="1691787" y="2690765"/>
          <a:ext cx="805800" cy="80580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2C81F-7947-4160-B01A-B015CD0C1277}">
      <dsp:nvSpPr>
        <dsp:cNvPr id="0" name=""/>
        <dsp:cNvSpPr/>
      </dsp:nvSpPr>
      <dsp:spPr>
        <a:xfrm>
          <a:off x="2697220" y="854772"/>
          <a:ext cx="2302287" cy="1718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300" kern="1200" dirty="0"/>
            <a:t>  Совет отцов, родительские общешкольные и по классам собрания, мессенджеры, сайт школы. 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300" kern="1200" dirty="0"/>
            <a:t>Мариинская республика мальчишек и девчонок, совет старшеклассников, классные часы</a:t>
          </a:r>
        </a:p>
      </dsp:txBody>
      <dsp:txXfrm>
        <a:off x="2737489" y="895041"/>
        <a:ext cx="2221749" cy="1678340"/>
      </dsp:txXfrm>
    </dsp:sp>
    <dsp:sp modelId="{964638BC-2B4E-409A-87A5-4F2A7C140275}">
      <dsp:nvSpPr>
        <dsp:cNvPr id="0" name=""/>
        <dsp:cNvSpPr/>
      </dsp:nvSpPr>
      <dsp:spPr>
        <a:xfrm>
          <a:off x="2697220" y="2573381"/>
          <a:ext cx="2302287" cy="739001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kern="1200" dirty="0">
              <a:solidFill>
                <a:schemeClr val="tx1"/>
              </a:solidFill>
            </a:rPr>
            <a:t>Родители, дети</a:t>
          </a:r>
          <a:endParaRPr lang="ru-RU" sz="1700" kern="1200" dirty="0"/>
        </a:p>
      </dsp:txBody>
      <dsp:txXfrm>
        <a:off x="2697220" y="2573381"/>
        <a:ext cx="1621329" cy="739001"/>
      </dsp:txXfrm>
    </dsp:sp>
    <dsp:sp modelId="{19D3BE25-A4E2-4652-9A7C-4F511FDD3FDC}">
      <dsp:nvSpPr>
        <dsp:cNvPr id="0" name=""/>
        <dsp:cNvSpPr/>
      </dsp:nvSpPr>
      <dsp:spPr>
        <a:xfrm>
          <a:off x="4383678" y="2690765"/>
          <a:ext cx="805800" cy="805800"/>
        </a:xfrm>
        <a:prstGeom prst="ellipse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2D51C-24D3-4FFB-A27B-D7A0EDB5EE82}">
      <dsp:nvSpPr>
        <dsp:cNvPr id="0" name=""/>
        <dsp:cNvSpPr/>
      </dsp:nvSpPr>
      <dsp:spPr>
        <a:xfrm>
          <a:off x="5389111" y="854772"/>
          <a:ext cx="2302287" cy="17186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/>
            <a:t>   Сайт школы, мессенджеры, средства массовой информации</a:t>
          </a:r>
        </a:p>
      </dsp:txBody>
      <dsp:txXfrm>
        <a:off x="5429380" y="895041"/>
        <a:ext cx="2221749" cy="1678340"/>
      </dsp:txXfrm>
    </dsp:sp>
    <dsp:sp modelId="{CE46F325-E698-4B02-A760-0A974EB3218D}">
      <dsp:nvSpPr>
        <dsp:cNvPr id="0" name=""/>
        <dsp:cNvSpPr/>
      </dsp:nvSpPr>
      <dsp:spPr>
        <a:xfrm>
          <a:off x="5389111" y="2573381"/>
          <a:ext cx="2302287" cy="73900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</a:rPr>
            <a:t>Общественность</a:t>
          </a:r>
        </a:p>
      </dsp:txBody>
      <dsp:txXfrm>
        <a:off x="5389111" y="2573381"/>
        <a:ext cx="1621329" cy="739001"/>
      </dsp:txXfrm>
    </dsp:sp>
    <dsp:sp modelId="{FF80529F-71D1-410B-88CE-6D89AFAF9335}">
      <dsp:nvSpPr>
        <dsp:cNvPr id="0" name=""/>
        <dsp:cNvSpPr/>
      </dsp:nvSpPr>
      <dsp:spPr>
        <a:xfrm>
          <a:off x="7075568" y="2690765"/>
          <a:ext cx="805800" cy="805800"/>
        </a:xfrm>
        <a:prstGeom prst="ellipse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6888" y="952483"/>
            <a:ext cx="5150224" cy="1876607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СОШ № 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6888" y="5076291"/>
            <a:ext cx="5150224" cy="48587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«С и Компания»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12924D4-DCDB-485B-A722-72B28D26EC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37085" y="1787322"/>
            <a:ext cx="3551818" cy="3403674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04A4DC-4637-4382-8B29-058379FA8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7CDA1E-4D1F-4418-A279-9302ECD93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A2510DE-028B-4325-8CEB-8C23684EA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933634B-C4BF-47AC-8EE8-9878648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E8B4B9C-42C6-40CC-BC56-41C55866F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B6EFF33-7C9C-4A5C-86AC-84818AF2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B245A77-0C70-4274-A781-01ED5AA6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3D435C-35EF-432C-B314-97518860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D61EAAC-0C1F-410C-83E2-0969D361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EF5ABEE-BB5C-46B8-B98D-7FF37A29C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666E3E-14EC-4355-91F0-28A6664A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F93C3C-F126-4A24-B089-A8617BEF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0C8689E-FC3C-40CD-8F50-A08D070F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A699A22-640D-4328-9AB9-5EE9EBBF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9B58D17-36EF-498C-8819-B67DA35D5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B2FF48D-6EBE-4893-8EB5-E22A04AD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0935BCC3-4F2D-463B-A41B-8B5DA4E97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73CC9CA-8D19-4578-8844-3215453E4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2F59640-E83A-4E35-9065-C15D6E65D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FB761C1-4608-4FC5-88B6-2C3F32357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3EFA864-15AF-4226-9813-550674698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B6246EB-52AC-422F-A248-ABF2D69E8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C3B9DF4-9BCC-4FDE-A2E9-69080E17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0273549-6BC2-4500-92BF-459FB78C1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CEF204D3-A41F-4321-98ED-D86D91B9C6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82DDDBD-A533-4896-9EBC-C58DC85C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67B6661-75C1-465F-9500-0EF801561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23CDC70-6739-483F-A9A5-91373ECC5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CA1608A-C8F7-44C6-BD06-00039A682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842AE41-70CF-4798-AD2A-81566FA8A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F618AB0-16B7-4EAB-8C9C-698B6389E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456819-5275-49D3-AE22-867B3FFF9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A4812D2-F23C-447C-B299-231BED3E7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082767E-F511-491F-9C23-37F934559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14F2984-FC65-4A72-BAE7-5A65ADDC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FCF09E9-C09A-46CA-A3DD-D47E4177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3EA01A4D-0AA2-410D-B279-A17D6C8D4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0A14FC7-6BB2-4CC2-9A1D-EFE25841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B0151DF-EDC3-422D-AABF-79953A2A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F246AED8-7C56-4C68-A7A9-173526970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8FEEB8B8-145C-4A5B-A6BB-ADB1F193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1B49BDF0-7DE5-404C-8071-8F40114E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C61CE926-F52A-49E6-A8F5-033934FFD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D508BDB2-DD3C-4409-8E51-49F3A63D2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28C9BBC8-16A7-4D92-B9EE-6A5BFEEF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45BAC64-141F-4044-A441-76D1B01BB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B2B84FEB-1E40-47D4-A76F-F9554EABA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0006C962-CB4C-4DAB-92B6-CD9C079EC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4F36401C-E10B-4F8F-BC0F-53DB901E8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C5678C34-49CF-4FD0-9EA1-2D4F778D3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F845C9AD-921B-4DEF-9B89-860EBAA48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825157B-D914-4A9E-9588-1B368FB98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E9B0ABA9-A97C-4983-AB8B-DE8EF24BD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79FD2B43-D880-4516-A22C-4F0165EDF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BE2D43F0-2FC0-48DC-8A64-20BCAA614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5343651A-7491-4E3D-810A-551D9602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A29057AC-CF09-4851-BF71-FDBED03D8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9EC3F051-B4BB-4C48-AE35-0DAB9B8E5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28681A1E-B499-47F5-AA05-8B11E2986F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6CBC2BCC-5A33-45F8-9732-0E457CC34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1A6D8126-6AB5-41B2-B7C7-3DDF693F0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014DBBE-A6DD-4C09-8625-998595D2D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8E085F20-83E9-4427-8B91-231898D12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37CA5760-BBEC-4870-B4A9-9355D7588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6677D98A-89BD-4FC8-B821-C0EE59F3B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981A69AC-01EF-4865-BDBC-146132129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A20C05DC-E94B-457F-B92B-0C47EDF16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A35671C0-17AC-4B8F-898D-1F838ED9E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845E3A2-8919-4693-8208-59164CED0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E2E3FCC0-0F48-44BF-9D9B-30B67ADCF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50F3F423-1574-4353-94AB-4340A91D7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E179A698-726A-4D06-9B80-66C1DDE8B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E6569C27-9D36-4F1F-8E62-84C022B13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CD776854-CBD2-4EF2-A679-A17602F7D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1793D621-6E67-4DDD-89A0-7279A8C90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9910A6C2-CC82-4BDF-9240-AC35E723D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789986BB-5D6B-4F5B-98A1-9C8324786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4AFF0215-5C26-454D-A655-7C1555066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46D46F93-853B-4BF5-A450-FBCD4DA81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4023DAF6-1FB4-47D1-8F88-E091427E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5">
              <a:extLst>
                <a:ext uri="{FF2B5EF4-FFF2-40B4-BE49-F238E27FC236}">
                  <a16:creationId xmlns:a16="http://schemas.microsoft.com/office/drawing/2014/main" id="{BB2C8F82-8933-49E6-B47C-6A4E6FF3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6">
              <a:extLst>
                <a:ext uri="{FF2B5EF4-FFF2-40B4-BE49-F238E27FC236}">
                  <a16:creationId xmlns:a16="http://schemas.microsoft.com/office/drawing/2014/main" id="{F6CCC399-4094-49E9-9A2B-ECDA254F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7">
              <a:extLst>
                <a:ext uri="{FF2B5EF4-FFF2-40B4-BE49-F238E27FC236}">
                  <a16:creationId xmlns:a16="http://schemas.microsoft.com/office/drawing/2014/main" id="{1BD0FE5C-BCBB-49DF-9DE5-A929815A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8">
              <a:extLst>
                <a:ext uri="{FF2B5EF4-FFF2-40B4-BE49-F238E27FC236}">
                  <a16:creationId xmlns:a16="http://schemas.microsoft.com/office/drawing/2014/main" id="{E5AF6DB4-F8AD-43A2-A752-844263DF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67006B2C-0011-4D58-8287-EE839F434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F0CAEDE6-9837-4502-82CB-F66C95163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91">
              <a:extLst>
                <a:ext uri="{FF2B5EF4-FFF2-40B4-BE49-F238E27FC236}">
                  <a16:creationId xmlns:a16="http://schemas.microsoft.com/office/drawing/2014/main" id="{DD7A4B64-C746-4106-82C2-ED844109D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2">
              <a:extLst>
                <a:ext uri="{FF2B5EF4-FFF2-40B4-BE49-F238E27FC236}">
                  <a16:creationId xmlns:a16="http://schemas.microsoft.com/office/drawing/2014/main" id="{DCFE7E27-CAF2-45C2-B700-DFF118597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B071C9E2-7B1D-4E1C-8B28-B56C53A1E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94">
              <a:extLst>
                <a:ext uri="{FF2B5EF4-FFF2-40B4-BE49-F238E27FC236}">
                  <a16:creationId xmlns:a16="http://schemas.microsoft.com/office/drawing/2014/main" id="{7BF9BBB2-E35A-41C1-8F6B-062C8D15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0E4A6C85-F988-4B55-A6ED-74AC98777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C10E2459-7184-46FC-8F14-E5B6FEBA9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F073C919-3DF6-4F79-B020-D7C33D52D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A6CC1186-1F3F-4711-9C79-DFE24C3B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79F4A90-A51C-48F9-B5FD-0D35B7B13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37710B44-E629-45CE-881E-4F008A40E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4F5D273E-4A2E-4E85-BFB7-4F962E1DB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69CBC352-C351-40AD-AE71-A33B04147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4FA679C3-5F62-4BB7-BA2F-A6A984F7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48555418-9333-4F72-9F53-6E017400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05">
              <a:extLst>
                <a:ext uri="{FF2B5EF4-FFF2-40B4-BE49-F238E27FC236}">
                  <a16:creationId xmlns:a16="http://schemas.microsoft.com/office/drawing/2014/main" id="{036FD200-AC32-426D-B082-37E3703C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06">
              <a:extLst>
                <a:ext uri="{FF2B5EF4-FFF2-40B4-BE49-F238E27FC236}">
                  <a16:creationId xmlns:a16="http://schemas.microsoft.com/office/drawing/2014/main" id="{DBF86790-7A13-4DFD-BD61-AE37CAA1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7">
              <a:extLst>
                <a:ext uri="{FF2B5EF4-FFF2-40B4-BE49-F238E27FC236}">
                  <a16:creationId xmlns:a16="http://schemas.microsoft.com/office/drawing/2014/main" id="{4477A7ED-0C92-4F2A-B8F7-0E709AFF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8">
              <a:extLst>
                <a:ext uri="{FF2B5EF4-FFF2-40B4-BE49-F238E27FC236}">
                  <a16:creationId xmlns:a16="http://schemas.microsoft.com/office/drawing/2014/main" id="{F39A6F0C-B46E-4888-AD4F-85EA362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9">
              <a:extLst>
                <a:ext uri="{FF2B5EF4-FFF2-40B4-BE49-F238E27FC236}">
                  <a16:creationId xmlns:a16="http://schemas.microsoft.com/office/drawing/2014/main" id="{A367106A-1BAC-4700-8E83-7A8D5EF5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0">
              <a:extLst>
                <a:ext uri="{FF2B5EF4-FFF2-40B4-BE49-F238E27FC236}">
                  <a16:creationId xmlns:a16="http://schemas.microsoft.com/office/drawing/2014/main" id="{40EF2ADA-B509-44C7-891D-7D6AD00D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1">
              <a:extLst>
                <a:ext uri="{FF2B5EF4-FFF2-40B4-BE49-F238E27FC236}">
                  <a16:creationId xmlns:a16="http://schemas.microsoft.com/office/drawing/2014/main" id="{7B3886EF-D6CB-48EA-97E5-7798B772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48731683-FB1A-4828-9654-ABDD8910F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13">
              <a:extLst>
                <a:ext uri="{FF2B5EF4-FFF2-40B4-BE49-F238E27FC236}">
                  <a16:creationId xmlns:a16="http://schemas.microsoft.com/office/drawing/2014/main" id="{BF3BA82A-AE1B-4D67-9F92-D78E4161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14">
              <a:extLst>
                <a:ext uri="{FF2B5EF4-FFF2-40B4-BE49-F238E27FC236}">
                  <a16:creationId xmlns:a16="http://schemas.microsoft.com/office/drawing/2014/main" id="{4179EB7F-1744-4D24-B7C7-0D19123A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15">
              <a:extLst>
                <a:ext uri="{FF2B5EF4-FFF2-40B4-BE49-F238E27FC236}">
                  <a16:creationId xmlns:a16="http://schemas.microsoft.com/office/drawing/2014/main" id="{1E480D2D-58A0-4F80-8BED-95B55D80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16">
              <a:extLst>
                <a:ext uri="{FF2B5EF4-FFF2-40B4-BE49-F238E27FC236}">
                  <a16:creationId xmlns:a16="http://schemas.microsoft.com/office/drawing/2014/main" id="{67D6D9CA-811D-44CA-A948-C31B9AC7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23994138-9374-474B-963C-4A3A970C9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8">
              <a:extLst>
                <a:ext uri="{FF2B5EF4-FFF2-40B4-BE49-F238E27FC236}">
                  <a16:creationId xmlns:a16="http://schemas.microsoft.com/office/drawing/2014/main" id="{F1445B7D-7BF6-42D9-9CB8-D9505B00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19">
              <a:extLst>
                <a:ext uri="{FF2B5EF4-FFF2-40B4-BE49-F238E27FC236}">
                  <a16:creationId xmlns:a16="http://schemas.microsoft.com/office/drawing/2014/main" id="{FEE734C2-9125-454C-B47E-7CEADE6B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63C9839-36C5-4E97-94D9-8073F4D64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21">
              <a:extLst>
                <a:ext uri="{FF2B5EF4-FFF2-40B4-BE49-F238E27FC236}">
                  <a16:creationId xmlns:a16="http://schemas.microsoft.com/office/drawing/2014/main" id="{7DB65E97-0A2B-4D81-9CD9-70B25F00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22">
              <a:extLst>
                <a:ext uri="{FF2B5EF4-FFF2-40B4-BE49-F238E27FC236}">
                  <a16:creationId xmlns:a16="http://schemas.microsoft.com/office/drawing/2014/main" id="{3C6755EE-33CB-4252-9F83-FF4BAFB7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23">
              <a:extLst>
                <a:ext uri="{FF2B5EF4-FFF2-40B4-BE49-F238E27FC236}">
                  <a16:creationId xmlns:a16="http://schemas.microsoft.com/office/drawing/2014/main" id="{223EFE3F-92C0-4394-AB6F-405ABE73F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24">
              <a:extLst>
                <a:ext uri="{FF2B5EF4-FFF2-40B4-BE49-F238E27FC236}">
                  <a16:creationId xmlns:a16="http://schemas.microsoft.com/office/drawing/2014/main" id="{BAAF2AA0-EFAD-4A57-836D-715D29B47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25">
              <a:extLst>
                <a:ext uri="{FF2B5EF4-FFF2-40B4-BE49-F238E27FC236}">
                  <a16:creationId xmlns:a16="http://schemas.microsoft.com/office/drawing/2014/main" id="{32D290CB-2423-4A89-81CC-DB98B3578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26">
              <a:extLst>
                <a:ext uri="{FF2B5EF4-FFF2-40B4-BE49-F238E27FC236}">
                  <a16:creationId xmlns:a16="http://schemas.microsoft.com/office/drawing/2014/main" id="{74B847A0-F87C-41FB-944E-07BE643A6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27">
              <a:extLst>
                <a:ext uri="{FF2B5EF4-FFF2-40B4-BE49-F238E27FC236}">
                  <a16:creationId xmlns:a16="http://schemas.microsoft.com/office/drawing/2014/main" id="{C2F79804-5C8A-41E3-BC6E-92DEFC472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28">
              <a:extLst>
                <a:ext uri="{FF2B5EF4-FFF2-40B4-BE49-F238E27FC236}">
                  <a16:creationId xmlns:a16="http://schemas.microsoft.com/office/drawing/2014/main" id="{65FD6B97-4835-47A4-92F3-F53B8BD16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id="{093C8375-A4B2-47DE-BEEB-BBC99094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id="{AE59DF67-3A46-4F7A-9CDB-24022CC93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7A8BF8C2-3EEA-498E-AD6D-5C534A93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32">
              <a:extLst>
                <a:ext uri="{FF2B5EF4-FFF2-40B4-BE49-F238E27FC236}">
                  <a16:creationId xmlns:a16="http://schemas.microsoft.com/office/drawing/2014/main" id="{2D23B1C4-A70B-42DA-838A-3DA1A970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33">
              <a:extLst>
                <a:ext uri="{FF2B5EF4-FFF2-40B4-BE49-F238E27FC236}">
                  <a16:creationId xmlns:a16="http://schemas.microsoft.com/office/drawing/2014/main" id="{7049D3C4-1B7D-46C4-8D8D-0848F609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34">
              <a:extLst>
                <a:ext uri="{FF2B5EF4-FFF2-40B4-BE49-F238E27FC236}">
                  <a16:creationId xmlns:a16="http://schemas.microsoft.com/office/drawing/2014/main" id="{9EEA0DAB-0AA4-4C5A-8728-FF7F41F66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35">
              <a:extLst>
                <a:ext uri="{FF2B5EF4-FFF2-40B4-BE49-F238E27FC236}">
                  <a16:creationId xmlns:a16="http://schemas.microsoft.com/office/drawing/2014/main" id="{9C35194B-255B-4ABC-9C53-030FF17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136">
              <a:extLst>
                <a:ext uri="{FF2B5EF4-FFF2-40B4-BE49-F238E27FC236}">
                  <a16:creationId xmlns:a16="http://schemas.microsoft.com/office/drawing/2014/main" id="{44BC5064-2067-4E85-A066-AB12CB1E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137">
              <a:extLst>
                <a:ext uri="{FF2B5EF4-FFF2-40B4-BE49-F238E27FC236}">
                  <a16:creationId xmlns:a16="http://schemas.microsoft.com/office/drawing/2014/main" id="{E94EBE6D-677B-4E2A-A0F9-1434AF4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138">
              <a:extLst>
                <a:ext uri="{FF2B5EF4-FFF2-40B4-BE49-F238E27FC236}">
                  <a16:creationId xmlns:a16="http://schemas.microsoft.com/office/drawing/2014/main" id="{0A39FAAB-63B3-4110-9830-B196C8B304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39">
              <a:extLst>
                <a:ext uri="{FF2B5EF4-FFF2-40B4-BE49-F238E27FC236}">
                  <a16:creationId xmlns:a16="http://schemas.microsoft.com/office/drawing/2014/main" id="{C684AFED-3C1B-4902-ACD9-3E15C4F55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40">
              <a:extLst>
                <a:ext uri="{FF2B5EF4-FFF2-40B4-BE49-F238E27FC236}">
                  <a16:creationId xmlns:a16="http://schemas.microsoft.com/office/drawing/2014/main" id="{6DBF69CE-C34F-4114-AAD2-27C41A490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41">
              <a:extLst>
                <a:ext uri="{FF2B5EF4-FFF2-40B4-BE49-F238E27FC236}">
                  <a16:creationId xmlns:a16="http://schemas.microsoft.com/office/drawing/2014/main" id="{4D2EA7E0-4F5E-499C-9B98-B0D7C3A1C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42">
              <a:extLst>
                <a:ext uri="{FF2B5EF4-FFF2-40B4-BE49-F238E27FC236}">
                  <a16:creationId xmlns:a16="http://schemas.microsoft.com/office/drawing/2014/main" id="{A266E746-61CD-4B9E-B1DF-8BF591EB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43">
              <a:extLst>
                <a:ext uri="{FF2B5EF4-FFF2-40B4-BE49-F238E27FC236}">
                  <a16:creationId xmlns:a16="http://schemas.microsoft.com/office/drawing/2014/main" id="{26A2CC1E-8F76-4E3F-AFAE-80638B08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44">
              <a:extLst>
                <a:ext uri="{FF2B5EF4-FFF2-40B4-BE49-F238E27FC236}">
                  <a16:creationId xmlns:a16="http://schemas.microsoft.com/office/drawing/2014/main" id="{EEC0EFD7-5A27-4178-9DEF-47D939A4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45">
              <a:extLst>
                <a:ext uri="{FF2B5EF4-FFF2-40B4-BE49-F238E27FC236}">
                  <a16:creationId xmlns:a16="http://schemas.microsoft.com/office/drawing/2014/main" id="{0ECF5766-7E84-4763-A32F-8A527D183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46">
              <a:extLst>
                <a:ext uri="{FF2B5EF4-FFF2-40B4-BE49-F238E27FC236}">
                  <a16:creationId xmlns:a16="http://schemas.microsoft.com/office/drawing/2014/main" id="{7E970327-16B7-4E60-97EC-123AF9E22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47">
              <a:extLst>
                <a:ext uri="{FF2B5EF4-FFF2-40B4-BE49-F238E27FC236}">
                  <a16:creationId xmlns:a16="http://schemas.microsoft.com/office/drawing/2014/main" id="{C2FF2A0F-6BCE-4076-80C5-141C3E7BF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148">
              <a:extLst>
                <a:ext uri="{FF2B5EF4-FFF2-40B4-BE49-F238E27FC236}">
                  <a16:creationId xmlns:a16="http://schemas.microsoft.com/office/drawing/2014/main" id="{90AFFA99-DAF1-45CA-843E-9CACED3C1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149">
              <a:extLst>
                <a:ext uri="{FF2B5EF4-FFF2-40B4-BE49-F238E27FC236}">
                  <a16:creationId xmlns:a16="http://schemas.microsoft.com/office/drawing/2014/main" id="{AF2E547A-0989-41D4-ACA7-56F7E62C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150">
              <a:extLst>
                <a:ext uri="{FF2B5EF4-FFF2-40B4-BE49-F238E27FC236}">
                  <a16:creationId xmlns:a16="http://schemas.microsoft.com/office/drawing/2014/main" id="{B435A916-110F-498A-81D4-5F728493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51">
              <a:extLst>
                <a:ext uri="{FF2B5EF4-FFF2-40B4-BE49-F238E27FC236}">
                  <a16:creationId xmlns:a16="http://schemas.microsoft.com/office/drawing/2014/main" id="{FAB2DFDB-8F8A-4D3C-8411-3519CF821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152">
              <a:extLst>
                <a:ext uri="{FF2B5EF4-FFF2-40B4-BE49-F238E27FC236}">
                  <a16:creationId xmlns:a16="http://schemas.microsoft.com/office/drawing/2014/main" id="{98A6BFCB-B47C-4170-B4A9-575B05D3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153">
              <a:extLst>
                <a:ext uri="{FF2B5EF4-FFF2-40B4-BE49-F238E27FC236}">
                  <a16:creationId xmlns:a16="http://schemas.microsoft.com/office/drawing/2014/main" id="{FB06C342-B651-4BBA-8693-0102F2DF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154">
              <a:extLst>
                <a:ext uri="{FF2B5EF4-FFF2-40B4-BE49-F238E27FC236}">
                  <a16:creationId xmlns:a16="http://schemas.microsoft.com/office/drawing/2014/main" id="{5142286D-3BDB-4FA4-A38A-16C98F82F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55">
              <a:extLst>
                <a:ext uri="{FF2B5EF4-FFF2-40B4-BE49-F238E27FC236}">
                  <a16:creationId xmlns:a16="http://schemas.microsoft.com/office/drawing/2014/main" id="{B1B50918-9B1A-44D8-A4B2-077461784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56">
              <a:extLst>
                <a:ext uri="{FF2B5EF4-FFF2-40B4-BE49-F238E27FC236}">
                  <a16:creationId xmlns:a16="http://schemas.microsoft.com/office/drawing/2014/main" id="{0870DFE2-D50B-4674-93D7-C08BB8CDF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57">
              <a:extLst>
                <a:ext uri="{FF2B5EF4-FFF2-40B4-BE49-F238E27FC236}">
                  <a16:creationId xmlns:a16="http://schemas.microsoft.com/office/drawing/2014/main" id="{73C1ECFE-073D-490F-8AD9-F714985F6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158">
              <a:extLst>
                <a:ext uri="{FF2B5EF4-FFF2-40B4-BE49-F238E27FC236}">
                  <a16:creationId xmlns:a16="http://schemas.microsoft.com/office/drawing/2014/main" id="{A4FA17C6-8ECB-4313-A6CC-991BA17BC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59">
              <a:extLst>
                <a:ext uri="{FF2B5EF4-FFF2-40B4-BE49-F238E27FC236}">
                  <a16:creationId xmlns:a16="http://schemas.microsoft.com/office/drawing/2014/main" id="{DA9FB851-136F-43A6-AE65-CC616F2FD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160">
              <a:extLst>
                <a:ext uri="{FF2B5EF4-FFF2-40B4-BE49-F238E27FC236}">
                  <a16:creationId xmlns:a16="http://schemas.microsoft.com/office/drawing/2014/main" id="{1DD3D9FE-2100-4912-837B-E73BC955A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61">
              <a:extLst>
                <a:ext uri="{FF2B5EF4-FFF2-40B4-BE49-F238E27FC236}">
                  <a16:creationId xmlns:a16="http://schemas.microsoft.com/office/drawing/2014/main" id="{D063C7CB-2BCC-48A1-8DB8-ADD0B65B0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62">
              <a:extLst>
                <a:ext uri="{FF2B5EF4-FFF2-40B4-BE49-F238E27FC236}">
                  <a16:creationId xmlns:a16="http://schemas.microsoft.com/office/drawing/2014/main" id="{1B4D976A-1D8A-4AB6-818F-0A0BDA4B0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63">
              <a:extLst>
                <a:ext uri="{FF2B5EF4-FFF2-40B4-BE49-F238E27FC236}">
                  <a16:creationId xmlns:a16="http://schemas.microsoft.com/office/drawing/2014/main" id="{7B7137A4-5A47-4A88-9EF2-C867C9C49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64">
              <a:extLst>
                <a:ext uri="{FF2B5EF4-FFF2-40B4-BE49-F238E27FC236}">
                  <a16:creationId xmlns:a16="http://schemas.microsoft.com/office/drawing/2014/main" id="{28AE4CFF-7950-45A8-BDDD-6E084A754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65">
              <a:extLst>
                <a:ext uri="{FF2B5EF4-FFF2-40B4-BE49-F238E27FC236}">
                  <a16:creationId xmlns:a16="http://schemas.microsoft.com/office/drawing/2014/main" id="{D2CEF86E-7D7B-4817-9BB9-FA89DF239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166">
              <a:extLst>
                <a:ext uri="{FF2B5EF4-FFF2-40B4-BE49-F238E27FC236}">
                  <a16:creationId xmlns:a16="http://schemas.microsoft.com/office/drawing/2014/main" id="{5D1B28A0-A8AA-4D84-B410-C593ABE2E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167">
              <a:extLst>
                <a:ext uri="{FF2B5EF4-FFF2-40B4-BE49-F238E27FC236}">
                  <a16:creationId xmlns:a16="http://schemas.microsoft.com/office/drawing/2014/main" id="{9AB11FA9-D321-4E82-A2A0-41080F237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168">
              <a:extLst>
                <a:ext uri="{FF2B5EF4-FFF2-40B4-BE49-F238E27FC236}">
                  <a16:creationId xmlns:a16="http://schemas.microsoft.com/office/drawing/2014/main" id="{29F0269C-D6B2-447C-A646-B7B95419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169">
              <a:extLst>
                <a:ext uri="{FF2B5EF4-FFF2-40B4-BE49-F238E27FC236}">
                  <a16:creationId xmlns:a16="http://schemas.microsoft.com/office/drawing/2014/main" id="{0286F6FE-8A9C-4663-8A85-E5684C6C6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170">
              <a:extLst>
                <a:ext uri="{FF2B5EF4-FFF2-40B4-BE49-F238E27FC236}">
                  <a16:creationId xmlns:a16="http://schemas.microsoft.com/office/drawing/2014/main" id="{040794FA-A03B-43A8-8D95-A50ED361F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EBE82F89-74B8-4E19-BA84-09179693F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9C46E654-E077-45CD-9577-735ACC3F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26F4B1BD-8278-4077-A0E6-F3D47961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74">
              <a:extLst>
                <a:ext uri="{FF2B5EF4-FFF2-40B4-BE49-F238E27FC236}">
                  <a16:creationId xmlns:a16="http://schemas.microsoft.com/office/drawing/2014/main" id="{A2EB8CA0-7759-42BB-963C-75BE979C5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175">
              <a:extLst>
                <a:ext uri="{FF2B5EF4-FFF2-40B4-BE49-F238E27FC236}">
                  <a16:creationId xmlns:a16="http://schemas.microsoft.com/office/drawing/2014/main" id="{82994B36-E8C4-447D-8FF2-01B4E92F6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176">
              <a:extLst>
                <a:ext uri="{FF2B5EF4-FFF2-40B4-BE49-F238E27FC236}">
                  <a16:creationId xmlns:a16="http://schemas.microsoft.com/office/drawing/2014/main" id="{247FB908-E063-4948-9943-6286F5678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177">
              <a:extLst>
                <a:ext uri="{FF2B5EF4-FFF2-40B4-BE49-F238E27FC236}">
                  <a16:creationId xmlns:a16="http://schemas.microsoft.com/office/drawing/2014/main" id="{3F722132-A105-44C2-AC45-6198F1304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178">
              <a:extLst>
                <a:ext uri="{FF2B5EF4-FFF2-40B4-BE49-F238E27FC236}">
                  <a16:creationId xmlns:a16="http://schemas.microsoft.com/office/drawing/2014/main" id="{2D84567F-6011-47F5-AE51-187293DF6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79">
              <a:extLst>
                <a:ext uri="{FF2B5EF4-FFF2-40B4-BE49-F238E27FC236}">
                  <a16:creationId xmlns:a16="http://schemas.microsoft.com/office/drawing/2014/main" id="{887CB443-F0B8-4C71-861B-25386D42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180">
              <a:extLst>
                <a:ext uri="{FF2B5EF4-FFF2-40B4-BE49-F238E27FC236}">
                  <a16:creationId xmlns:a16="http://schemas.microsoft.com/office/drawing/2014/main" id="{5753EEDF-B6A4-4A2A-831A-A98C1466D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181">
              <a:extLst>
                <a:ext uri="{FF2B5EF4-FFF2-40B4-BE49-F238E27FC236}">
                  <a16:creationId xmlns:a16="http://schemas.microsoft.com/office/drawing/2014/main" id="{B031BB59-8163-4DA4-932A-1B45ED192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182">
              <a:extLst>
                <a:ext uri="{FF2B5EF4-FFF2-40B4-BE49-F238E27FC236}">
                  <a16:creationId xmlns:a16="http://schemas.microsoft.com/office/drawing/2014/main" id="{F42946EB-6022-4938-A527-2B6CFE8F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183">
              <a:extLst>
                <a:ext uri="{FF2B5EF4-FFF2-40B4-BE49-F238E27FC236}">
                  <a16:creationId xmlns:a16="http://schemas.microsoft.com/office/drawing/2014/main" id="{ED4612F3-6A00-4D3D-8181-354437391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184">
              <a:extLst>
                <a:ext uri="{FF2B5EF4-FFF2-40B4-BE49-F238E27FC236}">
                  <a16:creationId xmlns:a16="http://schemas.microsoft.com/office/drawing/2014/main" id="{DCC1D123-5CF3-4696-8CB7-90919201B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85">
              <a:extLst>
                <a:ext uri="{FF2B5EF4-FFF2-40B4-BE49-F238E27FC236}">
                  <a16:creationId xmlns:a16="http://schemas.microsoft.com/office/drawing/2014/main" id="{7A149E50-78BC-404A-AA61-025346AD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186">
              <a:extLst>
                <a:ext uri="{FF2B5EF4-FFF2-40B4-BE49-F238E27FC236}">
                  <a16:creationId xmlns:a16="http://schemas.microsoft.com/office/drawing/2014/main" id="{61DB245F-1C7A-4092-82CA-0192F602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187">
              <a:extLst>
                <a:ext uri="{FF2B5EF4-FFF2-40B4-BE49-F238E27FC236}">
                  <a16:creationId xmlns:a16="http://schemas.microsoft.com/office/drawing/2014/main" id="{0894E10B-20FD-4DAC-83B7-203ADB144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188">
              <a:extLst>
                <a:ext uri="{FF2B5EF4-FFF2-40B4-BE49-F238E27FC236}">
                  <a16:creationId xmlns:a16="http://schemas.microsoft.com/office/drawing/2014/main" id="{79D14A79-8F90-408B-8323-2E100308D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189">
              <a:extLst>
                <a:ext uri="{FF2B5EF4-FFF2-40B4-BE49-F238E27FC236}">
                  <a16:creationId xmlns:a16="http://schemas.microsoft.com/office/drawing/2014/main" id="{7EA53B0C-D8D4-4C25-8BE8-1EC3A986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190">
              <a:extLst>
                <a:ext uri="{FF2B5EF4-FFF2-40B4-BE49-F238E27FC236}">
                  <a16:creationId xmlns:a16="http://schemas.microsoft.com/office/drawing/2014/main" id="{79B5F46A-2B8F-4985-8CB8-A57D1126C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191">
              <a:extLst>
                <a:ext uri="{FF2B5EF4-FFF2-40B4-BE49-F238E27FC236}">
                  <a16:creationId xmlns:a16="http://schemas.microsoft.com/office/drawing/2014/main" id="{D167152A-4C64-4C11-86A9-2A390A25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192">
              <a:extLst>
                <a:ext uri="{FF2B5EF4-FFF2-40B4-BE49-F238E27FC236}">
                  <a16:creationId xmlns:a16="http://schemas.microsoft.com/office/drawing/2014/main" id="{7044B4A3-8209-4E17-98CD-B94B2E12B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193">
              <a:extLst>
                <a:ext uri="{FF2B5EF4-FFF2-40B4-BE49-F238E27FC236}">
                  <a16:creationId xmlns:a16="http://schemas.microsoft.com/office/drawing/2014/main" id="{4952340C-A256-470A-8F49-3227097D1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94">
              <a:extLst>
                <a:ext uri="{FF2B5EF4-FFF2-40B4-BE49-F238E27FC236}">
                  <a16:creationId xmlns:a16="http://schemas.microsoft.com/office/drawing/2014/main" id="{E662D15A-D64D-4AD1-85AD-B4370AF75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95">
              <a:extLst>
                <a:ext uri="{FF2B5EF4-FFF2-40B4-BE49-F238E27FC236}">
                  <a16:creationId xmlns:a16="http://schemas.microsoft.com/office/drawing/2014/main" id="{D044800B-2141-4264-8F11-D71815C97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96">
              <a:extLst>
                <a:ext uri="{FF2B5EF4-FFF2-40B4-BE49-F238E27FC236}">
                  <a16:creationId xmlns:a16="http://schemas.microsoft.com/office/drawing/2014/main" id="{0D12B502-1A9F-45AA-A0E3-8AED54EF4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97">
              <a:extLst>
                <a:ext uri="{FF2B5EF4-FFF2-40B4-BE49-F238E27FC236}">
                  <a16:creationId xmlns:a16="http://schemas.microsoft.com/office/drawing/2014/main" id="{B164CC62-920B-4507-B046-6E3B49C8F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98">
              <a:extLst>
                <a:ext uri="{FF2B5EF4-FFF2-40B4-BE49-F238E27FC236}">
                  <a16:creationId xmlns:a16="http://schemas.microsoft.com/office/drawing/2014/main" id="{4F9EC25E-FCBB-40CA-BDD6-3C2D44D9D4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99">
              <a:extLst>
                <a:ext uri="{FF2B5EF4-FFF2-40B4-BE49-F238E27FC236}">
                  <a16:creationId xmlns:a16="http://schemas.microsoft.com/office/drawing/2014/main" id="{969E46E5-2DCA-49B0-9188-5EECFB61A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200">
              <a:extLst>
                <a:ext uri="{FF2B5EF4-FFF2-40B4-BE49-F238E27FC236}">
                  <a16:creationId xmlns:a16="http://schemas.microsoft.com/office/drawing/2014/main" id="{91E52C37-59DC-429F-A870-7362F5989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201">
              <a:extLst>
                <a:ext uri="{FF2B5EF4-FFF2-40B4-BE49-F238E27FC236}">
                  <a16:creationId xmlns:a16="http://schemas.microsoft.com/office/drawing/2014/main" id="{F2DB2C8E-2C1C-42C7-BBF1-5C0F3ED82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202">
              <a:extLst>
                <a:ext uri="{FF2B5EF4-FFF2-40B4-BE49-F238E27FC236}">
                  <a16:creationId xmlns:a16="http://schemas.microsoft.com/office/drawing/2014/main" id="{9F653AD5-8F87-40DB-AA5C-469986E06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203">
              <a:extLst>
                <a:ext uri="{FF2B5EF4-FFF2-40B4-BE49-F238E27FC236}">
                  <a16:creationId xmlns:a16="http://schemas.microsoft.com/office/drawing/2014/main" id="{9083C6D7-AC0D-474D-A3DD-3B173083A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4" name="组合 217">
            <a:extLst>
              <a:ext uri="{FF2B5EF4-FFF2-40B4-BE49-F238E27FC236}">
                <a16:creationId xmlns:a16="http://schemas.microsoft.com/office/drawing/2014/main" id="{2F8F5F84-9A0B-4760-A054-F512C5BDB631}"/>
              </a:ext>
            </a:extLst>
          </p:cNvPr>
          <p:cNvGrpSpPr/>
          <p:nvPr/>
        </p:nvGrpSpPr>
        <p:grpSpPr>
          <a:xfrm>
            <a:off x="3819580" y="2035674"/>
            <a:ext cx="1653056" cy="343760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任意多边形 218">
              <a:extLst>
                <a:ext uri="{FF2B5EF4-FFF2-40B4-BE49-F238E27FC236}">
                  <a16:creationId xmlns:a16="http://schemas.microsoft.com/office/drawing/2014/main" id="{8137E4FE-A4F0-453A-962A-CD365F0B2AFC}"/>
                </a:ext>
              </a:extLst>
            </p:cNvPr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id="{FC65980B-E686-4DDF-8F53-1894D2E1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id="{91C8FD05-A4AD-447A-A2C3-8A4FC281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FC377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id="{E22A7891-87B4-4D98-ABC3-415FD5BF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id="{D19EDA93-09DD-400E-8C0F-2B5098C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Rectangle 217">
              <a:extLst>
                <a:ext uri="{FF2B5EF4-FFF2-40B4-BE49-F238E27FC236}">
                  <a16:creationId xmlns:a16="http://schemas.microsoft.com/office/drawing/2014/main" id="{EEAFEF0C-959F-4735-A3AE-9B5A35A3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19">
              <a:extLst>
                <a:ext uri="{FF2B5EF4-FFF2-40B4-BE49-F238E27FC236}">
                  <a16:creationId xmlns:a16="http://schemas.microsoft.com/office/drawing/2014/main" id="{24BCC427-33C1-422E-89EF-4E41BDF4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20">
              <a:extLst>
                <a:ext uri="{FF2B5EF4-FFF2-40B4-BE49-F238E27FC236}">
                  <a16:creationId xmlns:a16="http://schemas.microsoft.com/office/drawing/2014/main" id="{165A1B14-1F11-4160-B08A-D4E78E44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21">
              <a:extLst>
                <a:ext uri="{FF2B5EF4-FFF2-40B4-BE49-F238E27FC236}">
                  <a16:creationId xmlns:a16="http://schemas.microsoft.com/office/drawing/2014/main" id="{9B315D00-B1FD-4AFB-8E34-87B62E56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2">
              <a:extLst>
                <a:ext uri="{FF2B5EF4-FFF2-40B4-BE49-F238E27FC236}">
                  <a16:creationId xmlns:a16="http://schemas.microsoft.com/office/drawing/2014/main" id="{6AC16567-27DD-488E-B96A-D02140F3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24">
              <a:extLst>
                <a:ext uri="{FF2B5EF4-FFF2-40B4-BE49-F238E27FC236}">
                  <a16:creationId xmlns:a16="http://schemas.microsoft.com/office/drawing/2014/main" id="{7BD2321A-48AD-42F3-9F92-0F7512B4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26">
              <a:extLst>
                <a:ext uri="{FF2B5EF4-FFF2-40B4-BE49-F238E27FC236}">
                  <a16:creationId xmlns:a16="http://schemas.microsoft.com/office/drawing/2014/main" id="{68F7BBAA-EC48-4CE0-9200-C3B51AFE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id="{9DD2D93C-ACF4-41E9-BC54-739D6349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29">
              <a:extLst>
                <a:ext uri="{FF2B5EF4-FFF2-40B4-BE49-F238E27FC236}">
                  <a16:creationId xmlns:a16="http://schemas.microsoft.com/office/drawing/2014/main" id="{13A99A0B-5C75-4426-B62C-2DFD5860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30">
              <a:extLst>
                <a:ext uri="{FF2B5EF4-FFF2-40B4-BE49-F238E27FC236}">
                  <a16:creationId xmlns:a16="http://schemas.microsoft.com/office/drawing/2014/main" id="{7F31D343-5522-407C-9340-D2605D42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31">
              <a:extLst>
                <a:ext uri="{FF2B5EF4-FFF2-40B4-BE49-F238E27FC236}">
                  <a16:creationId xmlns:a16="http://schemas.microsoft.com/office/drawing/2014/main" id="{350A7134-6FE6-4CEB-9977-0B48E15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32">
              <a:extLst>
                <a:ext uri="{FF2B5EF4-FFF2-40B4-BE49-F238E27FC236}">
                  <a16:creationId xmlns:a16="http://schemas.microsoft.com/office/drawing/2014/main" id="{47D5C3DB-E19D-479B-9E27-7A0CE568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33">
              <a:extLst>
                <a:ext uri="{FF2B5EF4-FFF2-40B4-BE49-F238E27FC236}">
                  <a16:creationId xmlns:a16="http://schemas.microsoft.com/office/drawing/2014/main" id="{AE93C473-335D-470F-9925-4D06B0AE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34">
              <a:extLst>
                <a:ext uri="{FF2B5EF4-FFF2-40B4-BE49-F238E27FC236}">
                  <a16:creationId xmlns:a16="http://schemas.microsoft.com/office/drawing/2014/main" id="{9751188C-0434-44C5-9C42-AF92B49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35">
              <a:extLst>
                <a:ext uri="{FF2B5EF4-FFF2-40B4-BE49-F238E27FC236}">
                  <a16:creationId xmlns:a16="http://schemas.microsoft.com/office/drawing/2014/main" id="{38337DCC-D2BB-452F-AD31-711DA3D6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36">
              <a:extLst>
                <a:ext uri="{FF2B5EF4-FFF2-40B4-BE49-F238E27FC236}">
                  <a16:creationId xmlns:a16="http://schemas.microsoft.com/office/drawing/2014/main" id="{568AC054-6A90-4E25-A633-D2A2394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37">
              <a:extLst>
                <a:ext uri="{FF2B5EF4-FFF2-40B4-BE49-F238E27FC236}">
                  <a16:creationId xmlns:a16="http://schemas.microsoft.com/office/drawing/2014/main" id="{830B3598-8404-41E6-B731-BEC82274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8">
              <a:extLst>
                <a:ext uri="{FF2B5EF4-FFF2-40B4-BE49-F238E27FC236}">
                  <a16:creationId xmlns:a16="http://schemas.microsoft.com/office/drawing/2014/main" id="{A73DFD68-87BA-4A81-9057-4B489DF8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9">
              <a:extLst>
                <a:ext uri="{FF2B5EF4-FFF2-40B4-BE49-F238E27FC236}">
                  <a16:creationId xmlns:a16="http://schemas.microsoft.com/office/drawing/2014/main" id="{16D33C09-6331-4085-B248-E286808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40">
              <a:extLst>
                <a:ext uri="{FF2B5EF4-FFF2-40B4-BE49-F238E27FC236}">
                  <a16:creationId xmlns:a16="http://schemas.microsoft.com/office/drawing/2014/main" id="{C66D6846-E41D-407A-9804-939ABAC6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41">
              <a:extLst>
                <a:ext uri="{FF2B5EF4-FFF2-40B4-BE49-F238E27FC236}">
                  <a16:creationId xmlns:a16="http://schemas.microsoft.com/office/drawing/2014/main" id="{E2F52C81-9704-48FF-A503-A0B21A5A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42">
              <a:extLst>
                <a:ext uri="{FF2B5EF4-FFF2-40B4-BE49-F238E27FC236}">
                  <a16:creationId xmlns:a16="http://schemas.microsoft.com/office/drawing/2014/main" id="{A0D6C03D-CBE3-4155-93B2-FC6A0804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43">
              <a:extLst>
                <a:ext uri="{FF2B5EF4-FFF2-40B4-BE49-F238E27FC236}">
                  <a16:creationId xmlns:a16="http://schemas.microsoft.com/office/drawing/2014/main" id="{FBCF12AB-42A4-47B1-BE26-F8DA1668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44">
              <a:extLst>
                <a:ext uri="{FF2B5EF4-FFF2-40B4-BE49-F238E27FC236}">
                  <a16:creationId xmlns:a16="http://schemas.microsoft.com/office/drawing/2014/main" id="{67E2BDC9-629C-4837-8137-4805A8D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45">
              <a:extLst>
                <a:ext uri="{FF2B5EF4-FFF2-40B4-BE49-F238E27FC236}">
                  <a16:creationId xmlns:a16="http://schemas.microsoft.com/office/drawing/2014/main" id="{F065630F-C5D6-4D80-98AB-DF3EDDE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46">
              <a:extLst>
                <a:ext uri="{FF2B5EF4-FFF2-40B4-BE49-F238E27FC236}">
                  <a16:creationId xmlns:a16="http://schemas.microsoft.com/office/drawing/2014/main" id="{6ACEE65F-14CE-4301-938A-C1A28BD6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47">
              <a:extLst>
                <a:ext uri="{FF2B5EF4-FFF2-40B4-BE49-F238E27FC236}">
                  <a16:creationId xmlns:a16="http://schemas.microsoft.com/office/drawing/2014/main" id="{A022AC34-F0EC-4348-80DE-EC3B0ABA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48">
              <a:extLst>
                <a:ext uri="{FF2B5EF4-FFF2-40B4-BE49-F238E27FC236}">
                  <a16:creationId xmlns:a16="http://schemas.microsoft.com/office/drawing/2014/main" id="{3D49CC34-52E1-4818-8F9E-3C64223C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249">
              <a:extLst>
                <a:ext uri="{FF2B5EF4-FFF2-40B4-BE49-F238E27FC236}">
                  <a16:creationId xmlns:a16="http://schemas.microsoft.com/office/drawing/2014/main" id="{28F9F7BA-8DA6-4CED-BB1F-7168716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50">
              <a:extLst>
                <a:ext uri="{FF2B5EF4-FFF2-40B4-BE49-F238E27FC236}">
                  <a16:creationId xmlns:a16="http://schemas.microsoft.com/office/drawing/2014/main" id="{6FC60622-F0C4-48F4-933E-04EB9990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51">
              <a:extLst>
                <a:ext uri="{FF2B5EF4-FFF2-40B4-BE49-F238E27FC236}">
                  <a16:creationId xmlns:a16="http://schemas.microsoft.com/office/drawing/2014/main" id="{CA1D7FCA-0514-420E-A570-44690B10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52">
              <a:extLst>
                <a:ext uri="{FF2B5EF4-FFF2-40B4-BE49-F238E27FC236}">
                  <a16:creationId xmlns:a16="http://schemas.microsoft.com/office/drawing/2014/main" id="{9FFE3E72-C356-4FFE-A550-DD8FF04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53">
              <a:extLst>
                <a:ext uri="{FF2B5EF4-FFF2-40B4-BE49-F238E27FC236}">
                  <a16:creationId xmlns:a16="http://schemas.microsoft.com/office/drawing/2014/main" id="{79B7D1EE-66C1-40FC-93F8-E682B4B5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54">
              <a:extLst>
                <a:ext uri="{FF2B5EF4-FFF2-40B4-BE49-F238E27FC236}">
                  <a16:creationId xmlns:a16="http://schemas.microsoft.com/office/drawing/2014/main" id="{5C8C8C35-4AEC-481D-B8A7-CA5DC281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55">
              <a:extLst>
                <a:ext uri="{FF2B5EF4-FFF2-40B4-BE49-F238E27FC236}">
                  <a16:creationId xmlns:a16="http://schemas.microsoft.com/office/drawing/2014/main" id="{1131543E-952A-46CA-B5A8-1E6ED4C6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56">
              <a:extLst>
                <a:ext uri="{FF2B5EF4-FFF2-40B4-BE49-F238E27FC236}">
                  <a16:creationId xmlns:a16="http://schemas.microsoft.com/office/drawing/2014/main" id="{9F7C39AD-C1D1-455E-ACE0-2D3A64D9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57">
              <a:extLst>
                <a:ext uri="{FF2B5EF4-FFF2-40B4-BE49-F238E27FC236}">
                  <a16:creationId xmlns:a16="http://schemas.microsoft.com/office/drawing/2014/main" id="{76A138DA-3DCD-4631-91B7-92613898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58">
              <a:extLst>
                <a:ext uri="{FF2B5EF4-FFF2-40B4-BE49-F238E27FC236}">
                  <a16:creationId xmlns:a16="http://schemas.microsoft.com/office/drawing/2014/main" id="{C542AF20-7A8B-4537-A230-8AFE403E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9">
              <a:extLst>
                <a:ext uri="{FF2B5EF4-FFF2-40B4-BE49-F238E27FC236}">
                  <a16:creationId xmlns:a16="http://schemas.microsoft.com/office/drawing/2014/main" id="{36CB2678-9829-4BF9-AB7A-6E11AE81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60">
              <a:extLst>
                <a:ext uri="{FF2B5EF4-FFF2-40B4-BE49-F238E27FC236}">
                  <a16:creationId xmlns:a16="http://schemas.microsoft.com/office/drawing/2014/main" id="{682066C4-5C70-4F0E-B76F-C34DD3A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:a16="http://schemas.microsoft.com/office/drawing/2014/main" id="{36204146-14C8-4115-8BC5-7BF1A921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62">
              <a:extLst>
                <a:ext uri="{FF2B5EF4-FFF2-40B4-BE49-F238E27FC236}">
                  <a16:creationId xmlns:a16="http://schemas.microsoft.com/office/drawing/2014/main" id="{E988B5E7-5260-4FB6-A0B4-F6A675FC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63">
              <a:extLst>
                <a:ext uri="{FF2B5EF4-FFF2-40B4-BE49-F238E27FC236}">
                  <a16:creationId xmlns:a16="http://schemas.microsoft.com/office/drawing/2014/main" id="{55A6FA36-2123-434D-BB26-F55F7404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64">
              <a:extLst>
                <a:ext uri="{FF2B5EF4-FFF2-40B4-BE49-F238E27FC236}">
                  <a16:creationId xmlns:a16="http://schemas.microsoft.com/office/drawing/2014/main" id="{CD03EC42-C983-4694-8FDB-C7FBAC32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65">
              <a:extLst>
                <a:ext uri="{FF2B5EF4-FFF2-40B4-BE49-F238E27FC236}">
                  <a16:creationId xmlns:a16="http://schemas.microsoft.com/office/drawing/2014/main" id="{E7CD190D-C4CC-41B7-8E1B-B6C74A4B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66">
              <a:extLst>
                <a:ext uri="{FF2B5EF4-FFF2-40B4-BE49-F238E27FC236}">
                  <a16:creationId xmlns:a16="http://schemas.microsoft.com/office/drawing/2014/main" id="{110D51B8-1832-4279-ABD2-B49837BE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67">
              <a:extLst>
                <a:ext uri="{FF2B5EF4-FFF2-40B4-BE49-F238E27FC236}">
                  <a16:creationId xmlns:a16="http://schemas.microsoft.com/office/drawing/2014/main" id="{3882D2BC-8709-4B03-95A5-8728349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68">
              <a:extLst>
                <a:ext uri="{FF2B5EF4-FFF2-40B4-BE49-F238E27FC236}">
                  <a16:creationId xmlns:a16="http://schemas.microsoft.com/office/drawing/2014/main" id="{072DF78D-8DD3-4445-B372-DE978B7C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69">
              <a:extLst>
                <a:ext uri="{FF2B5EF4-FFF2-40B4-BE49-F238E27FC236}">
                  <a16:creationId xmlns:a16="http://schemas.microsoft.com/office/drawing/2014/main" id="{E061ED10-550A-4053-9506-D7A2CBEF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70">
              <a:extLst>
                <a:ext uri="{FF2B5EF4-FFF2-40B4-BE49-F238E27FC236}">
                  <a16:creationId xmlns:a16="http://schemas.microsoft.com/office/drawing/2014/main" id="{26A2399A-1D93-4E9B-BC9B-778B435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71">
              <a:extLst>
                <a:ext uri="{FF2B5EF4-FFF2-40B4-BE49-F238E27FC236}">
                  <a16:creationId xmlns:a16="http://schemas.microsoft.com/office/drawing/2014/main" id="{71C0C9E6-2C37-416F-ABAE-10F30A5C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72">
              <a:extLst>
                <a:ext uri="{FF2B5EF4-FFF2-40B4-BE49-F238E27FC236}">
                  <a16:creationId xmlns:a16="http://schemas.microsoft.com/office/drawing/2014/main" id="{3FDCF279-2E5E-4F1F-88DD-241EA982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:a16="http://schemas.microsoft.com/office/drawing/2014/main" id="{8405F1D0-F27F-444E-93A5-917374C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74">
              <a:extLst>
                <a:ext uri="{FF2B5EF4-FFF2-40B4-BE49-F238E27FC236}">
                  <a16:creationId xmlns:a16="http://schemas.microsoft.com/office/drawing/2014/main" id="{7D9EBE45-B1F4-4042-ADCA-6FF18A42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275">
              <a:extLst>
                <a:ext uri="{FF2B5EF4-FFF2-40B4-BE49-F238E27FC236}">
                  <a16:creationId xmlns:a16="http://schemas.microsoft.com/office/drawing/2014/main" id="{504BA1E2-9AAB-446E-B74F-45E3893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76">
              <a:extLst>
                <a:ext uri="{FF2B5EF4-FFF2-40B4-BE49-F238E27FC236}">
                  <a16:creationId xmlns:a16="http://schemas.microsoft.com/office/drawing/2014/main" id="{C3445397-FB56-470E-90AF-D7036F65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77">
              <a:extLst>
                <a:ext uri="{FF2B5EF4-FFF2-40B4-BE49-F238E27FC236}">
                  <a16:creationId xmlns:a16="http://schemas.microsoft.com/office/drawing/2014/main" id="{C7E04B81-D43C-483A-9F81-EC045B12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78">
              <a:extLst>
                <a:ext uri="{FF2B5EF4-FFF2-40B4-BE49-F238E27FC236}">
                  <a16:creationId xmlns:a16="http://schemas.microsoft.com/office/drawing/2014/main" id="{EF6FE854-0F61-4111-A4B8-763CD879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79">
              <a:extLst>
                <a:ext uri="{FF2B5EF4-FFF2-40B4-BE49-F238E27FC236}">
                  <a16:creationId xmlns:a16="http://schemas.microsoft.com/office/drawing/2014/main" id="{47100581-C270-4476-8D5A-1479780D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80">
              <a:extLst>
                <a:ext uri="{FF2B5EF4-FFF2-40B4-BE49-F238E27FC236}">
                  <a16:creationId xmlns:a16="http://schemas.microsoft.com/office/drawing/2014/main" id="{99A7496C-6B2A-4385-9630-6814645A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81">
              <a:extLst>
                <a:ext uri="{FF2B5EF4-FFF2-40B4-BE49-F238E27FC236}">
                  <a16:creationId xmlns:a16="http://schemas.microsoft.com/office/drawing/2014/main" id="{21761C00-B21D-4190-B488-F077AE4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82">
              <a:extLst>
                <a:ext uri="{FF2B5EF4-FFF2-40B4-BE49-F238E27FC236}">
                  <a16:creationId xmlns:a16="http://schemas.microsoft.com/office/drawing/2014/main" id="{3CEA97A7-05FB-464C-BA0B-F66955E3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83">
              <a:extLst>
                <a:ext uri="{FF2B5EF4-FFF2-40B4-BE49-F238E27FC236}">
                  <a16:creationId xmlns:a16="http://schemas.microsoft.com/office/drawing/2014/main" id="{65A35DB1-650E-47C4-8325-E3200234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84">
              <a:extLst>
                <a:ext uri="{FF2B5EF4-FFF2-40B4-BE49-F238E27FC236}">
                  <a16:creationId xmlns:a16="http://schemas.microsoft.com/office/drawing/2014/main" id="{2729AF13-5F23-4F9D-80C9-FAA084F0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:a16="http://schemas.microsoft.com/office/drawing/2014/main" id="{1B834AE7-7783-4BBE-97F3-3E67D9A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:a16="http://schemas.microsoft.com/office/drawing/2014/main" id="{52ED088C-188B-40A4-8949-107F6BC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87">
              <a:extLst>
                <a:ext uri="{FF2B5EF4-FFF2-40B4-BE49-F238E27FC236}">
                  <a16:creationId xmlns:a16="http://schemas.microsoft.com/office/drawing/2014/main" id="{26987EF7-858D-447F-B72E-4EA83A9D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88">
              <a:extLst>
                <a:ext uri="{FF2B5EF4-FFF2-40B4-BE49-F238E27FC236}">
                  <a16:creationId xmlns:a16="http://schemas.microsoft.com/office/drawing/2014/main" id="{EC7F8994-DB50-4231-9178-3D0A85B1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89">
              <a:extLst>
                <a:ext uri="{FF2B5EF4-FFF2-40B4-BE49-F238E27FC236}">
                  <a16:creationId xmlns:a16="http://schemas.microsoft.com/office/drawing/2014/main" id="{4C9A5831-51E9-4B8A-B761-08D73296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90">
              <a:extLst>
                <a:ext uri="{FF2B5EF4-FFF2-40B4-BE49-F238E27FC236}">
                  <a16:creationId xmlns:a16="http://schemas.microsoft.com/office/drawing/2014/main" id="{C3183F03-8B51-4D4E-A5CD-0138DC00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91">
              <a:extLst>
                <a:ext uri="{FF2B5EF4-FFF2-40B4-BE49-F238E27FC236}">
                  <a16:creationId xmlns:a16="http://schemas.microsoft.com/office/drawing/2014/main" id="{33CCFB42-A002-4E17-9CD8-4C721EC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92">
              <a:extLst>
                <a:ext uri="{FF2B5EF4-FFF2-40B4-BE49-F238E27FC236}">
                  <a16:creationId xmlns:a16="http://schemas.microsoft.com/office/drawing/2014/main" id="{07DA37F8-1C88-4FAF-AE32-434CF01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93">
              <a:extLst>
                <a:ext uri="{FF2B5EF4-FFF2-40B4-BE49-F238E27FC236}">
                  <a16:creationId xmlns:a16="http://schemas.microsoft.com/office/drawing/2014/main" id="{0B48582B-8636-407E-82EB-A1B9AE64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94">
              <a:extLst>
                <a:ext uri="{FF2B5EF4-FFF2-40B4-BE49-F238E27FC236}">
                  <a16:creationId xmlns:a16="http://schemas.microsoft.com/office/drawing/2014/main" id="{A900FAE8-46AC-4149-A9E9-1A184C3D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96">
              <a:extLst>
                <a:ext uri="{FF2B5EF4-FFF2-40B4-BE49-F238E27FC236}">
                  <a16:creationId xmlns:a16="http://schemas.microsoft.com/office/drawing/2014/main" id="{211E7AFA-DE64-4A96-9E53-850CF9F0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03">
              <a:extLst>
                <a:ext uri="{FF2B5EF4-FFF2-40B4-BE49-F238E27FC236}">
                  <a16:creationId xmlns:a16="http://schemas.microsoft.com/office/drawing/2014/main" id="{F6A2F3EA-B57F-4DCD-9DD9-CEE4AB5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04">
              <a:extLst>
                <a:ext uri="{FF2B5EF4-FFF2-40B4-BE49-F238E27FC236}">
                  <a16:creationId xmlns:a16="http://schemas.microsoft.com/office/drawing/2014/main" id="{E169C45D-CE8F-4E68-8613-F44A876E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05">
              <a:extLst>
                <a:ext uri="{FF2B5EF4-FFF2-40B4-BE49-F238E27FC236}">
                  <a16:creationId xmlns:a16="http://schemas.microsoft.com/office/drawing/2014/main" id="{461214A9-272F-4FFB-8C76-2F7CDAD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07">
              <a:extLst>
                <a:ext uri="{FF2B5EF4-FFF2-40B4-BE49-F238E27FC236}">
                  <a16:creationId xmlns:a16="http://schemas.microsoft.com/office/drawing/2014/main" id="{D19AA701-7676-4960-86AE-6ED28FC0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9" name="椭圆 302">
            <a:extLst>
              <a:ext uri="{FF2B5EF4-FFF2-40B4-BE49-F238E27FC236}">
                <a16:creationId xmlns:a16="http://schemas.microsoft.com/office/drawing/2014/main" id="{9829166B-0AC8-4CD9-A4BF-9006CC9890F8}"/>
              </a:ext>
            </a:extLst>
          </p:cNvPr>
          <p:cNvSpPr/>
          <p:nvPr/>
        </p:nvSpPr>
        <p:spPr>
          <a:xfrm>
            <a:off x="4209203" y="5417738"/>
            <a:ext cx="1050661" cy="28400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0" name="组合 3">
            <a:extLst>
              <a:ext uri="{FF2B5EF4-FFF2-40B4-BE49-F238E27FC236}">
                <a16:creationId xmlns:a16="http://schemas.microsoft.com/office/drawing/2014/main" id="{0FEB7321-8FEA-4C17-83D9-A505D9B0E384}"/>
              </a:ext>
            </a:extLst>
          </p:cNvPr>
          <p:cNvGrpSpPr/>
          <p:nvPr/>
        </p:nvGrpSpPr>
        <p:grpSpPr>
          <a:xfrm>
            <a:off x="3045328" y="2223083"/>
            <a:ext cx="368489" cy="368489"/>
            <a:chOff x="4060435" y="1913471"/>
            <a:chExt cx="491319" cy="491319"/>
          </a:xfrm>
        </p:grpSpPr>
        <p:sp>
          <p:nvSpPr>
            <p:cNvPr id="291" name="椭圆 307">
              <a:extLst>
                <a:ext uri="{FF2B5EF4-FFF2-40B4-BE49-F238E27FC236}">
                  <a16:creationId xmlns:a16="http://schemas.microsoft.com/office/drawing/2014/main" id="{A9A0F165-594B-4FDF-AF1D-37E935FB13EB}"/>
                </a:ext>
              </a:extLst>
            </p:cNvPr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70AD47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2" name="加号 308">
              <a:extLst>
                <a:ext uri="{FF2B5EF4-FFF2-40B4-BE49-F238E27FC236}">
                  <a16:creationId xmlns:a16="http://schemas.microsoft.com/office/drawing/2014/main" id="{450B4AC6-7BE4-4F87-B8E5-EE8EB21A1711}"/>
                </a:ext>
              </a:extLst>
            </p:cNvPr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3" name="组合 1">
            <a:extLst>
              <a:ext uri="{FF2B5EF4-FFF2-40B4-BE49-F238E27FC236}">
                <a16:creationId xmlns:a16="http://schemas.microsoft.com/office/drawing/2014/main" id="{B531A962-7891-4953-BC79-37AF5433E452}"/>
              </a:ext>
            </a:extLst>
          </p:cNvPr>
          <p:cNvGrpSpPr/>
          <p:nvPr/>
        </p:nvGrpSpPr>
        <p:grpSpPr>
          <a:xfrm>
            <a:off x="5829365" y="1919065"/>
            <a:ext cx="368489" cy="368489"/>
            <a:chOff x="7781720" y="1517350"/>
            <a:chExt cx="491319" cy="491319"/>
          </a:xfrm>
        </p:grpSpPr>
        <p:sp>
          <p:nvSpPr>
            <p:cNvPr id="294" name="椭圆 310">
              <a:extLst>
                <a:ext uri="{FF2B5EF4-FFF2-40B4-BE49-F238E27FC236}">
                  <a16:creationId xmlns:a16="http://schemas.microsoft.com/office/drawing/2014/main" id="{E26302A5-BB18-4AD9-8B76-1FD41199C290}"/>
                </a:ext>
              </a:extLst>
            </p:cNvPr>
            <p:cNvSpPr/>
            <p:nvPr/>
          </p:nvSpPr>
          <p:spPr>
            <a:xfrm>
              <a:off x="7781720" y="1517350"/>
              <a:ext cx="491319" cy="491319"/>
            </a:xfrm>
            <a:prstGeom prst="ellipse">
              <a:avLst/>
            </a:prstGeom>
            <a:solidFill>
              <a:srgbClr val="4472C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5" name="加号 311">
              <a:extLst>
                <a:ext uri="{FF2B5EF4-FFF2-40B4-BE49-F238E27FC236}">
                  <a16:creationId xmlns:a16="http://schemas.microsoft.com/office/drawing/2014/main" id="{30A0757E-0DEF-4EAE-9529-AE321DB1A58B}"/>
                </a:ext>
              </a:extLst>
            </p:cNvPr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6" name="组合 2">
            <a:extLst>
              <a:ext uri="{FF2B5EF4-FFF2-40B4-BE49-F238E27FC236}">
                <a16:creationId xmlns:a16="http://schemas.microsoft.com/office/drawing/2014/main" id="{FDA07CE3-F471-476F-9D8D-7467A5694EC5}"/>
              </a:ext>
            </a:extLst>
          </p:cNvPr>
          <p:cNvGrpSpPr/>
          <p:nvPr/>
        </p:nvGrpSpPr>
        <p:grpSpPr>
          <a:xfrm>
            <a:off x="5800574" y="4012842"/>
            <a:ext cx="368489" cy="368489"/>
            <a:chOff x="7734096" y="4299817"/>
            <a:chExt cx="491319" cy="491319"/>
          </a:xfrm>
        </p:grpSpPr>
        <p:sp>
          <p:nvSpPr>
            <p:cNvPr id="297" name="椭圆 313">
              <a:extLst>
                <a:ext uri="{FF2B5EF4-FFF2-40B4-BE49-F238E27FC236}">
                  <a16:creationId xmlns:a16="http://schemas.microsoft.com/office/drawing/2014/main" id="{D2BABBE3-AAF0-4579-8303-685F49936A96}"/>
                </a:ext>
              </a:extLst>
            </p:cNvPr>
            <p:cNvSpPr/>
            <p:nvPr/>
          </p:nvSpPr>
          <p:spPr>
            <a:xfrm>
              <a:off x="7734096" y="4299817"/>
              <a:ext cx="491319" cy="491319"/>
            </a:xfrm>
            <a:prstGeom prst="ellipse">
              <a:avLst/>
            </a:prstGeom>
            <a:solidFill>
              <a:srgbClr val="FC377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8" name="加号 314">
              <a:extLst>
                <a:ext uri="{FF2B5EF4-FFF2-40B4-BE49-F238E27FC236}">
                  <a16:creationId xmlns:a16="http://schemas.microsoft.com/office/drawing/2014/main" id="{DF8CA969-8AA8-4743-A69D-D026E18A874B}"/>
                </a:ext>
              </a:extLst>
            </p:cNvPr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4">
            <a:extLst>
              <a:ext uri="{FF2B5EF4-FFF2-40B4-BE49-F238E27FC236}">
                <a16:creationId xmlns:a16="http://schemas.microsoft.com/office/drawing/2014/main" id="{18B63D75-DF8F-4408-B1E7-9898B28A6B46}"/>
              </a:ext>
            </a:extLst>
          </p:cNvPr>
          <p:cNvGrpSpPr/>
          <p:nvPr/>
        </p:nvGrpSpPr>
        <p:grpSpPr>
          <a:xfrm>
            <a:off x="3159293" y="4719910"/>
            <a:ext cx="368489" cy="368489"/>
            <a:chOff x="4212389" y="5242574"/>
            <a:chExt cx="491319" cy="491319"/>
          </a:xfrm>
        </p:grpSpPr>
        <p:sp>
          <p:nvSpPr>
            <p:cNvPr id="300" name="椭圆 316">
              <a:extLst>
                <a:ext uri="{FF2B5EF4-FFF2-40B4-BE49-F238E27FC236}">
                  <a16:creationId xmlns:a16="http://schemas.microsoft.com/office/drawing/2014/main" id="{4996A652-197D-401E-A464-6EC6D12B4E74}"/>
                </a:ext>
              </a:extLst>
            </p:cNvPr>
            <p:cNvSpPr/>
            <p:nvPr/>
          </p:nvSpPr>
          <p:spPr>
            <a:xfrm>
              <a:off x="4212389" y="5242574"/>
              <a:ext cx="491319" cy="491319"/>
            </a:xfrm>
            <a:prstGeom prst="ellipse">
              <a:avLst/>
            </a:prstGeom>
            <a:solidFill>
              <a:srgbClr val="ED7D3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1" name="加号 317">
              <a:extLst>
                <a:ext uri="{FF2B5EF4-FFF2-40B4-BE49-F238E27FC236}">
                  <a16:creationId xmlns:a16="http://schemas.microsoft.com/office/drawing/2014/main" id="{8BD2F03D-A43E-4B8E-B5A2-6F6DC7F12B78}"/>
                </a:ext>
              </a:extLst>
            </p:cNvPr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1495FD5-241F-4660-8EF3-CD420C524DA6}"/>
              </a:ext>
            </a:extLst>
          </p:cNvPr>
          <p:cNvSpPr txBox="1"/>
          <p:nvPr/>
        </p:nvSpPr>
        <p:spPr>
          <a:xfrm>
            <a:off x="474420" y="2295814"/>
            <a:ext cx="249391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Нагрузка на учителей</a:t>
            </a:r>
            <a:r>
              <a: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30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B14546-5E6A-4F4E-A7A2-5E34C55B1142}"/>
              </a:ext>
            </a:extLst>
          </p:cNvPr>
          <p:cNvSpPr txBox="1"/>
          <p:nvPr/>
        </p:nvSpPr>
        <p:spPr>
          <a:xfrm>
            <a:off x="465268" y="4806531"/>
            <a:ext cx="249391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altLang="ko-KR" b="1" dirty="0">
                <a:solidFill>
                  <a:schemeClr val="accent2">
                    <a:lumMod val="75000"/>
                  </a:schemeClr>
                </a:solidFill>
              </a:rPr>
              <a:t>Нехватка учителей</a:t>
            </a:r>
            <a:r>
              <a:rPr lang="ru-RU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30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0A83B2-C807-4866-AEC7-E7FEE1CB5379}"/>
              </a:ext>
            </a:extLst>
          </p:cNvPr>
          <p:cNvSpPr txBox="1"/>
          <p:nvPr/>
        </p:nvSpPr>
        <p:spPr>
          <a:xfrm>
            <a:off x="6388903" y="1762466"/>
            <a:ext cx="286710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</a:rPr>
              <a:t>Большой объем документации</a:t>
            </a:r>
          </a:p>
        </p:txBody>
      </p:sp>
      <p:sp>
        <p:nvSpPr>
          <p:cNvPr id="30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531260-6971-4992-A23A-B18C0FF1212E}"/>
              </a:ext>
            </a:extLst>
          </p:cNvPr>
          <p:cNvSpPr txBox="1"/>
          <p:nvPr/>
        </p:nvSpPr>
        <p:spPr>
          <a:xfrm>
            <a:off x="6388903" y="4071739"/>
            <a:ext cx="249391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b="1" dirty="0">
                <a:solidFill>
                  <a:srgbClr val="FF0048"/>
                </a:solidFill>
              </a:rPr>
              <a:t>Сложность контингента школы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D741ABBD-3B82-4A5D-84F1-BCFA9A59BD12}"/>
              </a:ext>
            </a:extLst>
          </p:cNvPr>
          <p:cNvSpPr txBox="1"/>
          <p:nvPr/>
        </p:nvSpPr>
        <p:spPr>
          <a:xfrm>
            <a:off x="2402811" y="484534"/>
            <a:ext cx="5785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Слабые стороны и риски</a:t>
            </a:r>
            <a:endParaRPr lang="ru-RU" sz="2800" dirty="0"/>
          </a:p>
        </p:txBody>
      </p:sp>
      <p:pic>
        <p:nvPicPr>
          <p:cNvPr id="310" name="Рисунок 309" descr="Фрагменты головоломки">
            <a:extLst>
              <a:ext uri="{FF2B5EF4-FFF2-40B4-BE49-F238E27FC236}">
                <a16:creationId xmlns:a16="http://schemas.microsoft.com/office/drawing/2014/main" id="{BEA381DA-2D9A-4608-825D-B9821EEFA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68414" y="933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8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A6BC0-8F96-4C68-82C9-F8B5940D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18" y="330438"/>
            <a:ext cx="7886700" cy="5660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4287D-B7C6-4A61-A243-235DBD341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ердце 3">
            <a:extLst>
              <a:ext uri="{FF2B5EF4-FFF2-40B4-BE49-F238E27FC236}">
                <a16:creationId xmlns:a16="http://schemas.microsoft.com/office/drawing/2014/main" id="{2EB95C0D-4325-4469-AD53-2F64422DB6BA}"/>
              </a:ext>
            </a:extLst>
          </p:cNvPr>
          <p:cNvSpPr/>
          <p:nvPr/>
        </p:nvSpPr>
        <p:spPr>
          <a:xfrm>
            <a:off x="1451295" y="1135968"/>
            <a:ext cx="6635692" cy="5796792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2F421-75EB-4A59-B6FD-E09457457EA9}"/>
              </a:ext>
            </a:extLst>
          </p:cNvPr>
          <p:cNvSpPr txBox="1"/>
          <p:nvPr/>
        </p:nvSpPr>
        <p:spPr>
          <a:xfrm>
            <a:off x="2399251" y="2718033"/>
            <a:ext cx="4169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Формирование общей культуры личности.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Создание основы для самореализации педагогов 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15377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4B260-1173-43C2-8E23-55A19256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05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и роли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764E8-6219-4C2B-9768-EA70862E0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43" y="1019262"/>
            <a:ext cx="7886700" cy="58387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Директор – Светлана Николаевна Солнцева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Заместители директора по УВР и ВР</a:t>
            </a:r>
          </a:p>
          <a:p>
            <a:r>
              <a:rPr lang="ru-RU" dirty="0"/>
              <a:t>Педагогические работники</a:t>
            </a:r>
          </a:p>
          <a:p>
            <a:r>
              <a:rPr lang="ru-RU" dirty="0"/>
              <a:t>Узкие специалисты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Успех группы">
            <a:extLst>
              <a:ext uri="{FF2B5EF4-FFF2-40B4-BE49-F238E27FC236}">
                <a16:creationId xmlns:a16="http://schemas.microsoft.com/office/drawing/2014/main" id="{54160915-BD7E-4C56-AC64-4861C4C7A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9483" y="0"/>
            <a:ext cx="1338043" cy="13380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C28B7D-119E-4071-9BE3-18962B110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78" y="1419836"/>
            <a:ext cx="1596429" cy="200916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Picture 30">
            <a:extLst>
              <a:ext uri="{FF2B5EF4-FFF2-40B4-BE49-F238E27FC236}">
                <a16:creationId xmlns:a16="http://schemas.microsoft.com/office/drawing/2014/main" id="{653F1FBE-BBAC-4B29-9277-56BF7952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85" y="4662560"/>
            <a:ext cx="5376862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5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683E7-E6A0-456A-ACD7-1C9BF976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011" y="498685"/>
            <a:ext cx="7886700" cy="55766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цели</a:t>
            </a:r>
          </a:p>
        </p:txBody>
      </p:sp>
      <p:pic>
        <p:nvPicPr>
          <p:cNvPr id="5" name="Объект 4" descr="Цель">
            <a:extLst>
              <a:ext uri="{FF2B5EF4-FFF2-40B4-BE49-F238E27FC236}">
                <a16:creationId xmlns:a16="http://schemas.microsoft.com/office/drawing/2014/main" id="{B0E71FC9-8265-4A07-8881-83D6A7369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0514" y="41485"/>
            <a:ext cx="914400" cy="914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22A0D-D0A8-4EB9-B437-64BD6D4AFACD}"/>
              </a:ext>
            </a:extLst>
          </p:cNvPr>
          <p:cNvSpPr txBox="1"/>
          <p:nvPr/>
        </p:nvSpPr>
        <p:spPr>
          <a:xfrm>
            <a:off x="784371" y="1564986"/>
            <a:ext cx="8120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1. Повышение образовательных результатов обучающихся.</a:t>
            </a:r>
          </a:p>
          <a:p>
            <a:pPr algn="just"/>
            <a:r>
              <a:rPr lang="ru-RU" sz="2800" dirty="0"/>
              <a:t>2. Социализация и адаптация учеников в обществе.</a:t>
            </a: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DA3FFCA0-F310-4338-83AE-09531210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31" y="4702030"/>
            <a:ext cx="3109813" cy="235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7CB82212-7D21-4788-AF9F-9AAF2ABE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09" y="3347208"/>
            <a:ext cx="3720177" cy="270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2073F7A8-12F9-4177-BEDC-3DB8FB32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55" y="2718717"/>
            <a:ext cx="3137889" cy="252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D0148332-6CC6-410F-8963-5D9E78BC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34" y="3181246"/>
            <a:ext cx="3440622" cy="26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4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EB2C-D7B0-4676-B8A0-994132D2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666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1D598-1A0F-498A-A640-724DC809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46" y="1350628"/>
            <a:ext cx="7408003" cy="48263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Цель: Успешный администратор, педагог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Успешная школа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3600" dirty="0">
              <a:solidFill>
                <a:srgbClr val="993366"/>
              </a:solidFill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rgbClr val="993366"/>
                </a:solidFill>
              </a:rPr>
              <a:t>Наше кредо: Все начинается с меня!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B94CD3A9-572E-46AB-A1BB-176BF83BFF0D}"/>
              </a:ext>
            </a:extLst>
          </p:cNvPr>
          <p:cNvSpPr/>
          <p:nvPr/>
        </p:nvSpPr>
        <p:spPr>
          <a:xfrm>
            <a:off x="4681057" y="1757289"/>
            <a:ext cx="310393" cy="675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6">
            <a:extLst>
              <a:ext uri="{FF2B5EF4-FFF2-40B4-BE49-F238E27FC236}">
                <a16:creationId xmlns:a16="http://schemas.microsoft.com/office/drawing/2014/main" id="{D2054114-05AD-4907-85DF-A38E9072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04" y="3076283"/>
            <a:ext cx="1971697" cy="1923555"/>
          </a:xfrm>
          <a:prstGeom prst="rect">
            <a:avLst/>
          </a:prstGeom>
          <a:noFill/>
          <a:ln>
            <a:noFill/>
          </a:ln>
          <a:effectLst>
            <a:outerShdw dist="38160" dir="108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Рисунок 6" descr="Облачко с мыслями">
            <a:extLst>
              <a:ext uri="{FF2B5EF4-FFF2-40B4-BE49-F238E27FC236}">
                <a16:creationId xmlns:a16="http://schemas.microsoft.com/office/drawing/2014/main" id="{A3EE62E5-CDA5-4C77-ABA8-7DCDABA80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94040" y="2238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FDE0742-ED0A-4E3D-A01B-4F4272E3A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ru-RU" sz="2000" dirty="0"/>
          </a:p>
        </p:txBody>
      </p:sp>
      <p:sp>
        <p:nvSpPr>
          <p:cNvPr id="43011" name="AutoShape 3">
            <a:extLst>
              <a:ext uri="{FF2B5EF4-FFF2-40B4-BE49-F238E27FC236}">
                <a16:creationId xmlns:a16="http://schemas.microsoft.com/office/drawing/2014/main" id="{F602BF7A-7DDE-4BC3-800B-3E0B3F7F2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243" y="2421609"/>
            <a:ext cx="3324516" cy="344298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58B5B8DD-3DFB-4E71-9177-1C7A4B09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85" y="2328189"/>
            <a:ext cx="3143774" cy="354324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A1FEF858-BDA8-44F7-B163-26F2EB2A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61" y="2514760"/>
            <a:ext cx="284013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</a:t>
            </a:r>
          </a:p>
          <a:p>
            <a:pPr eaLnBrk="0" hangingPunct="0"/>
            <a:endParaRPr lang="ru-RU" altLang="ru-RU" i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Единодушие в действиях.</a:t>
            </a:r>
          </a:p>
          <a:p>
            <a:pPr marL="0" indent="0">
              <a:buNone/>
            </a:pPr>
            <a:r>
              <a:rPr lang="ru-RU" dirty="0"/>
              <a:t>Справедливость.</a:t>
            </a:r>
          </a:p>
          <a:p>
            <a:pPr marL="0" indent="0">
              <a:buNone/>
            </a:pPr>
            <a:r>
              <a:rPr lang="ru-RU" dirty="0"/>
              <a:t>Четкая организация деятельности.</a:t>
            </a:r>
          </a:p>
          <a:p>
            <a:pPr marL="0" indent="0">
              <a:buNone/>
            </a:pPr>
            <a:r>
              <a:rPr lang="ru-RU" dirty="0"/>
              <a:t>Корпоративный дух.</a:t>
            </a:r>
          </a:p>
          <a:p>
            <a:r>
              <a:rPr lang="ru-RU" dirty="0"/>
              <a:t>Системность и целостность в управлении.</a:t>
            </a:r>
          </a:p>
          <a:p>
            <a:pPr marL="0" indent="0">
              <a:buNone/>
            </a:pPr>
            <a:endParaRPr lang="ru-RU" dirty="0"/>
          </a:p>
          <a:p>
            <a:pPr eaLnBrk="0" hangingPunct="0"/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43016" name="Freeform 8">
            <a:extLst>
              <a:ext uri="{FF2B5EF4-FFF2-40B4-BE49-F238E27FC236}">
                <a16:creationId xmlns:a16="http://schemas.microsoft.com/office/drawing/2014/main" id="{E6A8FC98-14F6-4A0E-A774-C47F96F81F8F}"/>
              </a:ext>
            </a:extLst>
          </p:cNvPr>
          <p:cNvSpPr>
            <a:spLocks/>
          </p:cNvSpPr>
          <p:nvPr/>
        </p:nvSpPr>
        <p:spPr bwMode="gray">
          <a:xfrm>
            <a:off x="3186379" y="2067839"/>
            <a:ext cx="1052513" cy="177406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AutoShape 9">
            <a:extLst>
              <a:ext uri="{FF2B5EF4-FFF2-40B4-BE49-F238E27FC236}">
                <a16:creationId xmlns:a16="http://schemas.microsoft.com/office/drawing/2014/main" id="{26AFFC97-B972-4E43-8444-0C6E5A9D69A5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Freeform 10">
            <a:extLst>
              <a:ext uri="{FF2B5EF4-FFF2-40B4-BE49-F238E27FC236}">
                <a16:creationId xmlns:a16="http://schemas.microsoft.com/office/drawing/2014/main" id="{483C985B-B5AA-46CE-9B43-480D302BFDF1}"/>
              </a:ext>
            </a:extLst>
          </p:cNvPr>
          <p:cNvSpPr>
            <a:spLocks/>
          </p:cNvSpPr>
          <p:nvPr/>
        </p:nvSpPr>
        <p:spPr bwMode="gray">
          <a:xfrm flipH="1">
            <a:off x="4404035" y="2098887"/>
            <a:ext cx="1052513" cy="173255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3019" name="Group 11">
            <a:extLst>
              <a:ext uri="{FF2B5EF4-FFF2-40B4-BE49-F238E27FC236}">
                <a16:creationId xmlns:a16="http://schemas.microsoft.com/office/drawing/2014/main" id="{BF40D213-3D28-4685-9CED-74071FA40E35}"/>
              </a:ext>
            </a:extLst>
          </p:cNvPr>
          <p:cNvGrpSpPr>
            <a:grpSpLocks/>
          </p:cNvGrpSpPr>
          <p:nvPr/>
        </p:nvGrpSpPr>
        <p:grpSpPr bwMode="auto">
          <a:xfrm>
            <a:off x="2913216" y="502550"/>
            <a:ext cx="2998788" cy="1601788"/>
            <a:chOff x="1997" y="1314"/>
            <a:chExt cx="1889" cy="1009"/>
          </a:xfrm>
        </p:grpSpPr>
        <p:grpSp>
          <p:nvGrpSpPr>
            <p:cNvPr id="43020" name="Group 12">
              <a:extLst>
                <a:ext uri="{FF2B5EF4-FFF2-40B4-BE49-F238E27FC236}">
                  <a16:creationId xmlns:a16="http://schemas.microsoft.com/office/drawing/2014/main" id="{4ABE9C94-2DB5-4997-826B-F44E65A0C8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>
                <a:extLst>
                  <a:ext uri="{FF2B5EF4-FFF2-40B4-BE49-F238E27FC236}">
                    <a16:creationId xmlns:a16="http://schemas.microsoft.com/office/drawing/2014/main" id="{C0B5A251-5615-4EBE-BBAA-F49F1451C5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>
                <a:extLst>
                  <a:ext uri="{FF2B5EF4-FFF2-40B4-BE49-F238E27FC236}">
                    <a16:creationId xmlns:a16="http://schemas.microsoft.com/office/drawing/2014/main" id="{5B4C802E-FF5B-47C3-8C16-93D93905C3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>
              <a:extLst>
                <a:ext uri="{FF2B5EF4-FFF2-40B4-BE49-F238E27FC236}">
                  <a16:creationId xmlns:a16="http://schemas.microsoft.com/office/drawing/2014/main" id="{14020E7E-A24A-4E7B-ACD2-C58FB56202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>
              <a:extLst>
                <a:ext uri="{FF2B5EF4-FFF2-40B4-BE49-F238E27FC236}">
                  <a16:creationId xmlns:a16="http://schemas.microsoft.com/office/drawing/2014/main" id="{30ADE3E5-3DCD-4FBD-920C-578B8C8643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>
              <a:extLst>
                <a:ext uri="{FF2B5EF4-FFF2-40B4-BE49-F238E27FC236}">
                  <a16:creationId xmlns:a16="http://schemas.microsoft.com/office/drawing/2014/main" id="{646675A2-5744-406A-8C9F-B8560CEE13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026" name="Oval 18">
              <a:extLst>
                <a:ext uri="{FF2B5EF4-FFF2-40B4-BE49-F238E27FC236}">
                  <a16:creationId xmlns:a16="http://schemas.microsoft.com/office/drawing/2014/main" id="{262CB6C2-AC8A-498F-9A94-D2A6B1D154E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2614" y="1311"/>
              <a:ext cx="570" cy="8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ru-RU" dirty="0"/>
                <a:t>СОШ № 3</a:t>
              </a:r>
            </a:p>
          </p:txBody>
        </p:sp>
      </p:grpSp>
      <p:sp>
        <p:nvSpPr>
          <p:cNvPr id="43028" name="Text Box 20">
            <a:extLst>
              <a:ext uri="{FF2B5EF4-FFF2-40B4-BE49-F238E27FC236}">
                <a16:creationId xmlns:a16="http://schemas.microsoft.com/office/drawing/2014/main" id="{ED987B2E-29A4-4547-B055-0CC06DBE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744" y="2649523"/>
            <a:ext cx="280034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</a:t>
            </a:r>
          </a:p>
          <a:p>
            <a:pPr eaLnBrk="0" hangingPunct="0"/>
            <a:endParaRPr lang="ru-RU" altLang="ru-RU" i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школы</a:t>
            </a:r>
          </a:p>
          <a:p>
            <a:pPr algn="ctr" eaLnBrk="0" hangingPunct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Доброе отношение к друг другу</a:t>
            </a:r>
          </a:p>
          <a:p>
            <a:pPr algn="ctr" eaLnBrk="0" hangingPunct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Ценности – отношения</a:t>
            </a:r>
          </a:p>
          <a:p>
            <a:pPr algn="ctr" eaLnBrk="0" hangingPunct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Ценности – качества</a:t>
            </a:r>
          </a:p>
          <a:p>
            <a:pPr algn="ctr" eaLnBrk="0" hangingPunct="0"/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Ценности - знания</a:t>
            </a:r>
          </a:p>
          <a:p>
            <a:pPr algn="ctr" eaLnBrk="0" hangingPunct="0"/>
            <a:endParaRPr lang="en-US" altLang="ru-RU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ужчина">
            <a:extLst>
              <a:ext uri="{FF2B5EF4-FFF2-40B4-BE49-F238E27FC236}">
                <a16:creationId xmlns:a16="http://schemas.microsoft.com/office/drawing/2014/main" id="{5F2179D0-47D5-46DC-8421-C00DDCE3A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1120" y="4809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311EB-EAEF-47C1-8A9E-CDE472FF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02206"/>
            <a:ext cx="7886700" cy="557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и ожидания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E2BB0-6927-4BA2-ADFB-E34AA3EB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07032"/>
            <a:ext cx="7886700" cy="5950967"/>
          </a:xfrm>
        </p:spPr>
        <p:txBody>
          <a:bodyPr>
            <a:normAutofit fontScale="77500" lnSpcReduction="20000"/>
          </a:bodyPr>
          <a:lstStyle/>
          <a:p>
            <a:pPr marL="2286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Достижение успеха – задача, которая под силу каждому. </a:t>
            </a:r>
          </a:p>
          <a:p>
            <a:pPr marL="2286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2286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для этого надо? </a:t>
            </a:r>
          </a:p>
          <a:p>
            <a:pPr marL="22860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50BA34-9278-4FA0-A7DD-5065464A849D}"/>
              </a:ext>
            </a:extLst>
          </p:cNvPr>
          <p:cNvGrpSpPr>
            <a:grpSpLocks/>
          </p:cNvGrpSpPr>
          <p:nvPr/>
        </p:nvGrpSpPr>
        <p:grpSpPr bwMode="auto">
          <a:xfrm>
            <a:off x="702025" y="1560352"/>
            <a:ext cx="8153668" cy="5029200"/>
            <a:chOff x="79" y="960"/>
            <a:chExt cx="5451" cy="279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6A2E394-875A-4B5D-BE35-623D71FDC2A8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8FE268A-20E5-4BE2-A040-ECB96553EE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71" y="994"/>
              <a:ext cx="2559" cy="435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400" dirty="0"/>
                <a:t>          </a:t>
              </a:r>
              <a:r>
                <a:rPr lang="ru-RU" sz="1600" dirty="0"/>
                <a:t>Повышение </a:t>
              </a:r>
            </a:p>
            <a:p>
              <a:pPr algn="ctr"/>
              <a:r>
                <a:rPr lang="ru-RU" sz="1600" dirty="0"/>
                <a:t>образовательных результатов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7C79630-1986-4CFD-9400-5EB50F0E78B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6F9CECE-E99C-42D2-95D7-FAADAEF2B34D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00" dirty="0"/>
            </a:p>
            <a:p>
              <a:r>
                <a:rPr lang="ru-RU" sz="1600" dirty="0"/>
                <a:t>             Учет мнения каждого педагога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55B60D0-CD2C-4365-8B17-ED6E5AA87BE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8BB9AC-60EE-45C8-B34C-9E8D9F30DBD2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46E132-24E3-426D-895E-31CA37446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600" dirty="0"/>
                <a:t>       </a:t>
              </a:r>
            </a:p>
            <a:p>
              <a:pPr algn="ctr"/>
              <a:r>
                <a:rPr lang="ru-RU" sz="1600" dirty="0"/>
                <a:t>Благоприятная психологическая</a:t>
              </a:r>
            </a:p>
            <a:p>
              <a:pPr algn="ctr"/>
              <a:r>
                <a:rPr lang="ru-RU" sz="1600" dirty="0"/>
                <a:t> обстановка</a:t>
              </a: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E5BBB853-8EF9-4DDD-BB3D-F8CC77FEB3D7}"/>
                </a:ext>
              </a:extLst>
            </p:cNvPr>
            <p:cNvSpPr>
              <a:spLocks/>
            </p:cNvSpPr>
            <p:nvPr/>
          </p:nvSpPr>
          <p:spPr bwMode="gray">
            <a:xfrm rot="3159307">
              <a:off x="912" y="840"/>
              <a:ext cx="719" cy="2386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5BBB7CF3-C750-4B24-B288-6BAB5A2F6D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Успех каждого ребенка</a:t>
              </a:r>
              <a:endParaRPr lang="en-US" altLang="ru-RU" sz="16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6C7A7A4B-F36C-448F-B804-7E7BFB16AF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Умение работать в команде</a:t>
              </a:r>
              <a:endParaRPr lang="en-US" altLang="ru-RU" sz="16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3201DC6C-C273-4E84-822A-F30D6FCE0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ru-RU" sz="1600" dirty="0"/>
                <a:t>          Трудолюбие, уверенность в себе, коммуникабельность</a:t>
              </a:r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3FE75B2D-EE62-4E68-A280-F4127BD986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21" y="2796"/>
              <a:ext cx="2499" cy="265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Стремление к получению новых </a:t>
              </a:r>
            </a:p>
            <a:p>
              <a:pPr algn="ctr" eaLnBrk="0" hangingPunct="0"/>
              <a:r>
                <a:rPr lang="ru-RU" altLang="ru-RU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знаний и умений</a:t>
              </a:r>
              <a:endParaRPr lang="en-US" altLang="ru-RU" sz="16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7B475AF9-A078-45D9-8B09-E7EB5C06EE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dirty="0">
                  <a:solidFill>
                    <a:schemeClr val="bg1"/>
                  </a:solidFill>
                  <a:latin typeface="Verdana" panose="020B0604030504040204" pitchFamily="34" charset="0"/>
                </a:rPr>
                <a:t>Наличие конкретных задач</a:t>
              </a:r>
              <a:endParaRPr lang="en-US" altLang="ru-RU" sz="16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3AC04DF4-486D-4C88-8C97-2E4C7A8D96DA}"/>
              </a:ext>
            </a:extLst>
          </p:cNvPr>
          <p:cNvSpPr/>
          <p:nvPr/>
        </p:nvSpPr>
        <p:spPr>
          <a:xfrm>
            <a:off x="8191553" y="276837"/>
            <a:ext cx="725944" cy="480140"/>
          </a:xfrm>
          <a:prstGeom prst="wedgeEllipseCallout">
            <a:avLst>
              <a:gd name="adj1" fmla="val 45036"/>
              <a:gd name="adj2" fmla="val 76479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E9D3B-BB1A-4D90-B7AF-2D81E6A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48" y="239291"/>
            <a:ext cx="7886700" cy="5576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 действия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55AFB7-6F7F-436C-AA45-825B25061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13414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D40082-20F1-423D-893C-F8E924947B60}"/>
              </a:ext>
            </a:extLst>
          </p:cNvPr>
          <p:cNvSpPr txBox="1"/>
          <p:nvPr/>
        </p:nvSpPr>
        <p:spPr>
          <a:xfrm>
            <a:off x="2546058" y="943410"/>
            <a:ext cx="4639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Обмен мнениями среди членов команды.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Учет мнения каждого.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Четкое определение роли каждого члена команды, выполняемых задач.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A0D21-7D7F-41CA-9E54-17486FD2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03" y="4622964"/>
            <a:ext cx="591616" cy="5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04CA66A-E06F-4E69-A9FE-056EBFF5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83" y="4525982"/>
            <a:ext cx="739086" cy="6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8EA3D25-F2C3-4D13-B940-D7ABCAA7F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49" y="4622964"/>
            <a:ext cx="962973" cy="5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Контрольный список">
            <a:extLst>
              <a:ext uri="{FF2B5EF4-FFF2-40B4-BE49-F238E27FC236}">
                <a16:creationId xmlns:a16="http://schemas.microsoft.com/office/drawing/2014/main" id="{234688B4-0FD7-4FB5-BA6A-0A34FE2484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5032" y="60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5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"/>
          <p:cNvSpPr/>
          <p:nvPr/>
        </p:nvSpPr>
        <p:spPr bwMode="auto">
          <a:xfrm>
            <a:off x="2764353" y="4723969"/>
            <a:ext cx="1998017" cy="128000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4640615" y="4772350"/>
            <a:ext cx="1453245" cy="571234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6" name="Freeform 21"/>
          <p:cNvSpPr/>
          <p:nvPr/>
        </p:nvSpPr>
        <p:spPr bwMode="auto">
          <a:xfrm>
            <a:off x="4829490" y="2858877"/>
            <a:ext cx="1326808" cy="541580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7" name="Freeform 22"/>
          <p:cNvSpPr/>
          <p:nvPr/>
        </p:nvSpPr>
        <p:spPr bwMode="auto">
          <a:xfrm>
            <a:off x="3877311" y="3522195"/>
            <a:ext cx="575991" cy="1331318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8" name="Freeform 23"/>
          <p:cNvSpPr/>
          <p:nvPr/>
        </p:nvSpPr>
        <p:spPr bwMode="auto">
          <a:xfrm>
            <a:off x="5091728" y="3979493"/>
            <a:ext cx="1614023" cy="1290739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9" name="Freeform 24"/>
          <p:cNvSpPr/>
          <p:nvPr/>
        </p:nvSpPr>
        <p:spPr bwMode="auto">
          <a:xfrm>
            <a:off x="3365321" y="2420307"/>
            <a:ext cx="1397050" cy="541580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3240443" y="3817175"/>
            <a:ext cx="1094226" cy="55718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1" name="Freeform 26"/>
          <p:cNvSpPr/>
          <p:nvPr/>
        </p:nvSpPr>
        <p:spPr bwMode="auto">
          <a:xfrm>
            <a:off x="4334669" y="2988418"/>
            <a:ext cx="557260" cy="109408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2" name="Freeform 27"/>
          <p:cNvSpPr/>
          <p:nvPr/>
        </p:nvSpPr>
        <p:spPr bwMode="auto">
          <a:xfrm>
            <a:off x="4696810" y="1941157"/>
            <a:ext cx="560382" cy="1094084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3" name="椭圆 41"/>
          <p:cNvSpPr/>
          <p:nvPr/>
        </p:nvSpPr>
        <p:spPr>
          <a:xfrm>
            <a:off x="2606908" y="4686511"/>
            <a:ext cx="334043" cy="333999"/>
          </a:xfrm>
          <a:prstGeom prst="ellipse">
            <a:avLst/>
          </a:prstGeom>
          <a:solidFill>
            <a:srgbClr val="FF0048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椭圆 42"/>
          <p:cNvSpPr/>
          <p:nvPr/>
        </p:nvSpPr>
        <p:spPr>
          <a:xfrm>
            <a:off x="3169156" y="3569199"/>
            <a:ext cx="334043" cy="3339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椭圆 43"/>
          <p:cNvSpPr/>
          <p:nvPr/>
        </p:nvSpPr>
        <p:spPr>
          <a:xfrm>
            <a:off x="6529153" y="3915503"/>
            <a:ext cx="334043" cy="3339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5907061" y="2635982"/>
            <a:ext cx="334043" cy="333999"/>
          </a:xfrm>
          <a:prstGeom prst="ellipse">
            <a:avLst/>
          </a:prstGeom>
          <a:solidFill>
            <a:srgbClr val="BB63A0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椭圆 45"/>
          <p:cNvSpPr/>
          <p:nvPr/>
        </p:nvSpPr>
        <p:spPr>
          <a:xfrm>
            <a:off x="3278123" y="2161562"/>
            <a:ext cx="334043" cy="3339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>
              <a:defRPr/>
            </a:pPr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0" y="4505289"/>
            <a:ext cx="2544292" cy="103682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zh-CN" sz="1600" b="1" dirty="0">
                <a:solidFill>
                  <a:srgbClr val="FF00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Целеполагание, принятие управленческих решений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336270" y="3337159"/>
            <a:ext cx="2782716" cy="29816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Стрессоустойчивость</a:t>
            </a:r>
            <a:r>
              <a:rPr lang="ru-RU" altLang="zh-CN" sz="16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6972468" y="3460799"/>
            <a:ext cx="2171532" cy="1283045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zh-CN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Способы организации учебной и воспитательной деятельности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6074082" y="2447533"/>
            <a:ext cx="2766196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sz="1600" b="1" dirty="0">
                <a:solidFill>
                  <a:srgbClr val="BB63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Традиции, хранимые школой</a:t>
            </a:r>
          </a:p>
        </p:txBody>
      </p:sp>
      <p:sp>
        <p:nvSpPr>
          <p:cNvPr id="22" name="椭圆 50"/>
          <p:cNvSpPr/>
          <p:nvPr/>
        </p:nvSpPr>
        <p:spPr>
          <a:xfrm>
            <a:off x="5074789" y="1851344"/>
            <a:ext cx="334043" cy="333999"/>
          </a:xfrm>
          <a:prstGeom prst="ellipse">
            <a:avLst/>
          </a:prstGeom>
          <a:solidFill>
            <a:schemeClr val="accent2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929" y="2201130"/>
            <a:ext cx="2919515" cy="54438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r"/>
            <a:r>
              <a:rPr lang="ru-RU" altLang="zh-CN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Обладание ораторскими способностями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465097" y="1557011"/>
            <a:ext cx="3244564" cy="29816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Взаимопонимание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5448" y="21784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Сильные стороны и активы</a:t>
            </a:r>
          </a:p>
        </p:txBody>
      </p:sp>
      <p:sp>
        <p:nvSpPr>
          <p:cNvPr id="25" name="椭圆 43"/>
          <p:cNvSpPr/>
          <p:nvPr/>
        </p:nvSpPr>
        <p:spPr>
          <a:xfrm>
            <a:off x="5824895" y="4625962"/>
            <a:ext cx="334043" cy="333999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6039305" y="5020453"/>
            <a:ext cx="2171532" cy="298160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zh-CN" sz="16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Инициативность</a:t>
            </a:r>
          </a:p>
        </p:txBody>
      </p:sp>
      <p:pic>
        <p:nvPicPr>
          <p:cNvPr id="27" name="Рисунок 26" descr="Ракета">
            <a:extLst>
              <a:ext uri="{FF2B5EF4-FFF2-40B4-BE49-F238E27FC236}">
                <a16:creationId xmlns:a16="http://schemas.microsoft.com/office/drawing/2014/main" id="{5A32ED4C-1661-493C-AC74-A8E212BEC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5261" y="2125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3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303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맑은 고딕</vt:lpstr>
      <vt:lpstr>微软雅黑</vt:lpstr>
      <vt:lpstr>宋体</vt:lpstr>
      <vt:lpstr>Arial</vt:lpstr>
      <vt:lpstr>Calibri</vt:lpstr>
      <vt:lpstr>Calibri Light</vt:lpstr>
      <vt:lpstr>Century Gothic</vt:lpstr>
      <vt:lpstr>Open Sans</vt:lpstr>
      <vt:lpstr>Times New Roman</vt:lpstr>
      <vt:lpstr>Verdana</vt:lpstr>
      <vt:lpstr>Wingdings</vt:lpstr>
      <vt:lpstr>Тема Office</vt:lpstr>
      <vt:lpstr>СОШ № 3</vt:lpstr>
      <vt:lpstr>Предназначение</vt:lpstr>
      <vt:lpstr>Люди и роли</vt:lpstr>
      <vt:lpstr>Общие цели</vt:lpstr>
      <vt:lpstr>Личные цели</vt:lpstr>
      <vt:lpstr>Презентация PowerPoint</vt:lpstr>
      <vt:lpstr>Потребности и ожидания </vt:lpstr>
      <vt:lpstr>Правила и действия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38</cp:revision>
  <dcterms:created xsi:type="dcterms:W3CDTF">2014-11-21T11:00:06Z</dcterms:created>
  <dcterms:modified xsi:type="dcterms:W3CDTF">2022-04-12T12:40:25Z</dcterms:modified>
</cp:coreProperties>
</file>